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14"/>
  </p:notesMasterIdLst>
  <p:sldIdLst>
    <p:sldId id="256" r:id="rId2"/>
    <p:sldId id="264" r:id="rId3"/>
    <p:sldId id="257" r:id="rId4"/>
    <p:sldId id="259" r:id="rId5"/>
    <p:sldId id="258" r:id="rId6"/>
    <p:sldId id="260" r:id="rId7"/>
    <p:sldId id="265" r:id="rId8"/>
    <p:sldId id="261" r:id="rId9"/>
    <p:sldId id="263" r:id="rId10"/>
    <p:sldId id="262" r:id="rId11"/>
    <p:sldId id="267"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EA0C2D-19B1-4A44-99B0-7F326C6EAF6F}" v="13" dt="2022-09-08T19:49:03.9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63271" autoAdjust="0"/>
  </p:normalViewPr>
  <p:slideViewPr>
    <p:cSldViewPr snapToGrid="0">
      <p:cViewPr varScale="1">
        <p:scale>
          <a:sx n="54" d="100"/>
          <a:sy n="54" d="100"/>
        </p:scale>
        <p:origin x="197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ita Oakley" userId="8bc9c90e21bc35c7" providerId="LiveId" clId="{40EA0C2D-19B1-4A44-99B0-7F326C6EAF6F}"/>
    <pc:docChg chg="undo custSel addSld delSld modSld sldOrd">
      <pc:chgData name="Anita Oakley" userId="8bc9c90e21bc35c7" providerId="LiveId" clId="{40EA0C2D-19B1-4A44-99B0-7F326C6EAF6F}" dt="2022-09-08T19:56:20.075" v="7368" actId="20577"/>
      <pc:docMkLst>
        <pc:docMk/>
      </pc:docMkLst>
      <pc:sldChg chg="modSp mod modNotesTx">
        <pc:chgData name="Anita Oakley" userId="8bc9c90e21bc35c7" providerId="LiveId" clId="{40EA0C2D-19B1-4A44-99B0-7F326C6EAF6F}" dt="2022-09-08T19:44:02.971" v="6771" actId="20577"/>
        <pc:sldMkLst>
          <pc:docMk/>
          <pc:sldMk cId="1975864700" sldId="256"/>
        </pc:sldMkLst>
        <pc:spChg chg="mod">
          <ac:chgData name="Anita Oakley" userId="8bc9c90e21bc35c7" providerId="LiveId" clId="{40EA0C2D-19B1-4A44-99B0-7F326C6EAF6F}" dt="2022-09-04T22:17:25.205" v="2373" actId="20577"/>
          <ac:spMkLst>
            <pc:docMk/>
            <pc:sldMk cId="1975864700" sldId="256"/>
            <ac:spMk id="2" creationId="{E8E39389-3AD1-601B-FA1F-BF082A730F91}"/>
          </ac:spMkLst>
        </pc:spChg>
      </pc:sldChg>
      <pc:sldChg chg="modSp mod modNotesTx">
        <pc:chgData name="Anita Oakley" userId="8bc9c90e21bc35c7" providerId="LiveId" clId="{40EA0C2D-19B1-4A44-99B0-7F326C6EAF6F}" dt="2022-09-05T00:06:43.135" v="5532" actId="20577"/>
        <pc:sldMkLst>
          <pc:docMk/>
          <pc:sldMk cId="2273840758" sldId="257"/>
        </pc:sldMkLst>
        <pc:spChg chg="mod">
          <ac:chgData name="Anita Oakley" userId="8bc9c90e21bc35c7" providerId="LiveId" clId="{40EA0C2D-19B1-4A44-99B0-7F326C6EAF6F}" dt="2022-09-04T22:16:25.642" v="2368" actId="20577"/>
          <ac:spMkLst>
            <pc:docMk/>
            <pc:sldMk cId="2273840758" sldId="257"/>
            <ac:spMk id="2" creationId="{EB92BF0D-C233-DE76-69C6-49736D7C43A7}"/>
          </ac:spMkLst>
        </pc:spChg>
        <pc:spChg chg="mod">
          <ac:chgData name="Anita Oakley" userId="8bc9c90e21bc35c7" providerId="LiveId" clId="{40EA0C2D-19B1-4A44-99B0-7F326C6EAF6F}" dt="2022-09-04T22:22:34.474" v="2666" actId="20578"/>
          <ac:spMkLst>
            <pc:docMk/>
            <pc:sldMk cId="2273840758" sldId="257"/>
            <ac:spMk id="3" creationId="{9FFC11B2-ADE8-50B4-5857-6073C4168FE2}"/>
          </ac:spMkLst>
        </pc:spChg>
      </pc:sldChg>
      <pc:sldChg chg="modSp mod modNotesTx">
        <pc:chgData name="Anita Oakley" userId="8bc9c90e21bc35c7" providerId="LiveId" clId="{40EA0C2D-19B1-4A44-99B0-7F326C6EAF6F}" dt="2022-09-08T19:49:10.804" v="6962"/>
        <pc:sldMkLst>
          <pc:docMk/>
          <pc:sldMk cId="3237101243" sldId="258"/>
        </pc:sldMkLst>
        <pc:spChg chg="mod">
          <ac:chgData name="Anita Oakley" userId="8bc9c90e21bc35c7" providerId="LiveId" clId="{40EA0C2D-19B1-4A44-99B0-7F326C6EAF6F}" dt="2022-09-04T23:16:42.541" v="3557" actId="6549"/>
          <ac:spMkLst>
            <pc:docMk/>
            <pc:sldMk cId="3237101243" sldId="258"/>
            <ac:spMk id="3" creationId="{C161FAF2-147F-B9A1-B42C-15D461E1D819}"/>
          </ac:spMkLst>
        </pc:spChg>
      </pc:sldChg>
      <pc:sldChg chg="modSp mod modNotesTx">
        <pc:chgData name="Anita Oakley" userId="8bc9c90e21bc35c7" providerId="LiveId" clId="{40EA0C2D-19B1-4A44-99B0-7F326C6EAF6F}" dt="2022-09-08T19:47:56.419" v="6904" actId="20577"/>
        <pc:sldMkLst>
          <pc:docMk/>
          <pc:sldMk cId="1894013029" sldId="259"/>
        </pc:sldMkLst>
        <pc:spChg chg="mod">
          <ac:chgData name="Anita Oakley" userId="8bc9c90e21bc35c7" providerId="LiveId" clId="{40EA0C2D-19B1-4A44-99B0-7F326C6EAF6F}" dt="2022-09-04T22:17:50.534" v="2389" actId="20577"/>
          <ac:spMkLst>
            <pc:docMk/>
            <pc:sldMk cId="1894013029" sldId="259"/>
            <ac:spMk id="2" creationId="{443D054C-E555-000A-0025-CD9A57B2763B}"/>
          </ac:spMkLst>
        </pc:spChg>
        <pc:spChg chg="mod">
          <ac:chgData name="Anita Oakley" userId="8bc9c90e21bc35c7" providerId="LiveId" clId="{40EA0C2D-19B1-4A44-99B0-7F326C6EAF6F}" dt="2022-09-04T22:23:43.037" v="2796" actId="20577"/>
          <ac:spMkLst>
            <pc:docMk/>
            <pc:sldMk cId="1894013029" sldId="259"/>
            <ac:spMk id="3" creationId="{D9FCA0B6-5F5C-482B-1A8B-388AD42CF749}"/>
          </ac:spMkLst>
        </pc:spChg>
      </pc:sldChg>
      <pc:sldChg chg="modSp mod modNotesTx">
        <pc:chgData name="Anita Oakley" userId="8bc9c90e21bc35c7" providerId="LiveId" clId="{40EA0C2D-19B1-4A44-99B0-7F326C6EAF6F}" dt="2022-09-08T19:49:51.171" v="7041" actId="20577"/>
        <pc:sldMkLst>
          <pc:docMk/>
          <pc:sldMk cId="1303635179" sldId="260"/>
        </pc:sldMkLst>
        <pc:spChg chg="mod">
          <ac:chgData name="Anita Oakley" userId="8bc9c90e21bc35c7" providerId="LiveId" clId="{40EA0C2D-19B1-4A44-99B0-7F326C6EAF6F}" dt="2022-09-04T22:18:01.392" v="2393" actId="20577"/>
          <ac:spMkLst>
            <pc:docMk/>
            <pc:sldMk cId="1303635179" sldId="260"/>
            <ac:spMk id="2" creationId="{9D49FA9F-C467-BA34-804F-86522596B8B5}"/>
          </ac:spMkLst>
        </pc:spChg>
      </pc:sldChg>
      <pc:sldChg chg="modSp mod ord modNotesTx">
        <pc:chgData name="Anita Oakley" userId="8bc9c90e21bc35c7" providerId="LiveId" clId="{40EA0C2D-19B1-4A44-99B0-7F326C6EAF6F}" dt="2022-09-05T00:16:14.317" v="5939" actId="20577"/>
        <pc:sldMkLst>
          <pc:docMk/>
          <pc:sldMk cId="3549230528" sldId="261"/>
        </pc:sldMkLst>
        <pc:spChg chg="mod">
          <ac:chgData name="Anita Oakley" userId="8bc9c90e21bc35c7" providerId="LiveId" clId="{40EA0C2D-19B1-4A44-99B0-7F326C6EAF6F}" dt="2022-09-04T23:25:28.406" v="3804" actId="20577"/>
          <ac:spMkLst>
            <pc:docMk/>
            <pc:sldMk cId="3549230528" sldId="261"/>
            <ac:spMk id="2" creationId="{BA49678D-184D-0DE9-7668-6E0854E0E11C}"/>
          </ac:spMkLst>
        </pc:spChg>
        <pc:spChg chg="mod">
          <ac:chgData name="Anita Oakley" userId="8bc9c90e21bc35c7" providerId="LiveId" clId="{40EA0C2D-19B1-4A44-99B0-7F326C6EAF6F}" dt="2022-09-04T23:26:03.517" v="3805" actId="6549"/>
          <ac:spMkLst>
            <pc:docMk/>
            <pc:sldMk cId="3549230528" sldId="261"/>
            <ac:spMk id="3" creationId="{0E749668-2304-6DAA-D94F-BF6659DB9109}"/>
          </ac:spMkLst>
        </pc:spChg>
      </pc:sldChg>
      <pc:sldChg chg="modSp mod">
        <pc:chgData name="Anita Oakley" userId="8bc9c90e21bc35c7" providerId="LiveId" clId="{40EA0C2D-19B1-4A44-99B0-7F326C6EAF6F}" dt="2022-09-04T22:18:35.928" v="2397" actId="20577"/>
        <pc:sldMkLst>
          <pc:docMk/>
          <pc:sldMk cId="3890255459" sldId="262"/>
        </pc:sldMkLst>
        <pc:spChg chg="mod">
          <ac:chgData name="Anita Oakley" userId="8bc9c90e21bc35c7" providerId="LiveId" clId="{40EA0C2D-19B1-4A44-99B0-7F326C6EAF6F}" dt="2022-09-04T22:18:35.928" v="2397" actId="20577"/>
          <ac:spMkLst>
            <pc:docMk/>
            <pc:sldMk cId="3890255459" sldId="262"/>
            <ac:spMk id="2" creationId="{010AD71D-CB30-5418-D191-2FDC1C9B8E46}"/>
          </ac:spMkLst>
        </pc:spChg>
      </pc:sldChg>
      <pc:sldChg chg="modSp new mod modNotesTx">
        <pc:chgData name="Anita Oakley" userId="8bc9c90e21bc35c7" providerId="LiveId" clId="{40EA0C2D-19B1-4A44-99B0-7F326C6EAF6F}" dt="2022-09-08T19:52:29.363" v="7363" actId="20577"/>
        <pc:sldMkLst>
          <pc:docMk/>
          <pc:sldMk cId="3210945683" sldId="263"/>
        </pc:sldMkLst>
        <pc:spChg chg="mod">
          <ac:chgData name="Anita Oakley" userId="8bc9c90e21bc35c7" providerId="LiveId" clId="{40EA0C2D-19B1-4A44-99B0-7F326C6EAF6F}" dt="2022-08-31T19:56:32.706" v="909" actId="20577"/>
          <ac:spMkLst>
            <pc:docMk/>
            <pc:sldMk cId="3210945683" sldId="263"/>
            <ac:spMk id="2" creationId="{CAE5E8F7-C258-58AD-1FDE-A64601D9A126}"/>
          </ac:spMkLst>
        </pc:spChg>
        <pc:spChg chg="mod">
          <ac:chgData name="Anita Oakley" userId="8bc9c90e21bc35c7" providerId="LiveId" clId="{40EA0C2D-19B1-4A44-99B0-7F326C6EAF6F}" dt="2022-09-04T23:26:55.907" v="3821" actId="20577"/>
          <ac:spMkLst>
            <pc:docMk/>
            <pc:sldMk cId="3210945683" sldId="263"/>
            <ac:spMk id="3" creationId="{38FBDCD4-B445-888F-549A-DC8BAC0AF900}"/>
          </ac:spMkLst>
        </pc:spChg>
      </pc:sldChg>
      <pc:sldChg chg="modSp new mod modNotes modNotesTx">
        <pc:chgData name="Anita Oakley" userId="8bc9c90e21bc35c7" providerId="LiveId" clId="{40EA0C2D-19B1-4A44-99B0-7F326C6EAF6F}" dt="2022-09-04T22:17:11.043" v="2369"/>
        <pc:sldMkLst>
          <pc:docMk/>
          <pc:sldMk cId="2304401525" sldId="264"/>
        </pc:sldMkLst>
        <pc:spChg chg="mod">
          <ac:chgData name="Anita Oakley" userId="8bc9c90e21bc35c7" providerId="LiveId" clId="{40EA0C2D-19B1-4A44-99B0-7F326C6EAF6F}" dt="2022-08-31T19:49:25.736" v="261" actId="20577"/>
          <ac:spMkLst>
            <pc:docMk/>
            <pc:sldMk cId="2304401525" sldId="264"/>
            <ac:spMk id="2" creationId="{710A2B17-30E4-C4E0-3016-68F3136CBE26}"/>
          </ac:spMkLst>
        </pc:spChg>
        <pc:spChg chg="mod">
          <ac:chgData name="Anita Oakley" userId="8bc9c90e21bc35c7" providerId="LiveId" clId="{40EA0C2D-19B1-4A44-99B0-7F326C6EAF6F}" dt="2022-08-31T19:50:47.148" v="452" actId="14"/>
          <ac:spMkLst>
            <pc:docMk/>
            <pc:sldMk cId="2304401525" sldId="264"/>
            <ac:spMk id="3" creationId="{EAEFA4FD-F04E-3D5D-94A0-B16D84623CBB}"/>
          </ac:spMkLst>
        </pc:spChg>
      </pc:sldChg>
      <pc:sldChg chg="modSp new mod modNotesTx">
        <pc:chgData name="Anita Oakley" userId="8bc9c90e21bc35c7" providerId="LiveId" clId="{40EA0C2D-19B1-4A44-99B0-7F326C6EAF6F}" dt="2022-09-05T00:15:07.961" v="5827" actId="20577"/>
        <pc:sldMkLst>
          <pc:docMk/>
          <pc:sldMk cId="1715577862" sldId="265"/>
        </pc:sldMkLst>
        <pc:spChg chg="mod">
          <ac:chgData name="Anita Oakley" userId="8bc9c90e21bc35c7" providerId="LiveId" clId="{40EA0C2D-19B1-4A44-99B0-7F326C6EAF6F}" dt="2022-09-04T23:24:37.386" v="3795" actId="20577"/>
          <ac:spMkLst>
            <pc:docMk/>
            <pc:sldMk cId="1715577862" sldId="265"/>
            <ac:spMk id="2" creationId="{9FC5D712-8DF5-B6D7-8C5C-FCB7BE41A86E}"/>
          </ac:spMkLst>
        </pc:spChg>
        <pc:spChg chg="mod">
          <ac:chgData name="Anita Oakley" userId="8bc9c90e21bc35c7" providerId="LiveId" clId="{40EA0C2D-19B1-4A44-99B0-7F326C6EAF6F}" dt="2022-08-31T19:55:01.105" v="881" actId="20577"/>
          <ac:spMkLst>
            <pc:docMk/>
            <pc:sldMk cId="1715577862" sldId="265"/>
            <ac:spMk id="3" creationId="{81EFCDF9-64C4-C435-49D8-6DD4AEC942CB}"/>
          </ac:spMkLst>
        </pc:spChg>
      </pc:sldChg>
      <pc:sldChg chg="modSp new del mod">
        <pc:chgData name="Anita Oakley" userId="8bc9c90e21bc35c7" providerId="LiveId" clId="{40EA0C2D-19B1-4A44-99B0-7F326C6EAF6F}" dt="2022-09-04T22:13:38.760" v="1871" actId="2696"/>
        <pc:sldMkLst>
          <pc:docMk/>
          <pc:sldMk cId="2157455405" sldId="266"/>
        </pc:sldMkLst>
        <pc:spChg chg="mod">
          <ac:chgData name="Anita Oakley" userId="8bc9c90e21bc35c7" providerId="LiveId" clId="{40EA0C2D-19B1-4A44-99B0-7F326C6EAF6F}" dt="2022-09-01T01:40:59.321" v="942" actId="20577"/>
          <ac:spMkLst>
            <pc:docMk/>
            <pc:sldMk cId="2157455405" sldId="266"/>
            <ac:spMk id="2" creationId="{D309E077-AA78-215D-F3C1-67079361A4A0}"/>
          </ac:spMkLst>
        </pc:spChg>
        <pc:spChg chg="mod">
          <ac:chgData name="Anita Oakley" userId="8bc9c90e21bc35c7" providerId="LiveId" clId="{40EA0C2D-19B1-4A44-99B0-7F326C6EAF6F}" dt="2022-09-01T01:41:04.726" v="944" actId="20577"/>
          <ac:spMkLst>
            <pc:docMk/>
            <pc:sldMk cId="2157455405" sldId="266"/>
            <ac:spMk id="3" creationId="{554AC606-D268-FE2E-D128-C02230B36738}"/>
          </ac:spMkLst>
        </pc:spChg>
      </pc:sldChg>
      <pc:sldChg chg="modSp new mod modNotesTx">
        <pc:chgData name="Anita Oakley" userId="8bc9c90e21bc35c7" providerId="LiveId" clId="{40EA0C2D-19B1-4A44-99B0-7F326C6EAF6F}" dt="2022-09-04T23:36:25.526" v="4886" actId="6549"/>
        <pc:sldMkLst>
          <pc:docMk/>
          <pc:sldMk cId="3314421505" sldId="267"/>
        </pc:sldMkLst>
        <pc:spChg chg="mod">
          <ac:chgData name="Anita Oakley" userId="8bc9c90e21bc35c7" providerId="LiveId" clId="{40EA0C2D-19B1-4A44-99B0-7F326C6EAF6F}" dt="2022-09-04T21:36:17.352" v="971" actId="20577"/>
          <ac:spMkLst>
            <pc:docMk/>
            <pc:sldMk cId="3314421505" sldId="267"/>
            <ac:spMk id="2" creationId="{330A20FE-2EA8-74EA-4CFD-2A32071BC1AC}"/>
          </ac:spMkLst>
        </pc:spChg>
        <pc:spChg chg="mod">
          <ac:chgData name="Anita Oakley" userId="8bc9c90e21bc35c7" providerId="LiveId" clId="{40EA0C2D-19B1-4A44-99B0-7F326C6EAF6F}" dt="2022-09-04T21:44:52.008" v="1266" actId="20577"/>
          <ac:spMkLst>
            <pc:docMk/>
            <pc:sldMk cId="3314421505" sldId="267"/>
            <ac:spMk id="3" creationId="{7CD06BD6-6CBA-FC88-91ED-A5F889D46098}"/>
          </ac:spMkLst>
        </pc:spChg>
      </pc:sldChg>
      <pc:sldChg chg="modSp new mod modNotesTx">
        <pc:chgData name="Anita Oakley" userId="8bc9c90e21bc35c7" providerId="LiveId" clId="{40EA0C2D-19B1-4A44-99B0-7F326C6EAF6F}" dt="2022-09-08T19:56:20.075" v="7368" actId="20577"/>
        <pc:sldMkLst>
          <pc:docMk/>
          <pc:sldMk cId="127574634" sldId="268"/>
        </pc:sldMkLst>
        <pc:spChg chg="mod">
          <ac:chgData name="Anita Oakley" userId="8bc9c90e21bc35c7" providerId="LiveId" clId="{40EA0C2D-19B1-4A44-99B0-7F326C6EAF6F}" dt="2022-09-04T21:44:57.981" v="1271" actId="20577"/>
          <ac:spMkLst>
            <pc:docMk/>
            <pc:sldMk cId="127574634" sldId="268"/>
            <ac:spMk id="2" creationId="{D5F38157-0CAB-9FF4-27AB-988D1688E882}"/>
          </ac:spMkLst>
        </pc:spChg>
        <pc:spChg chg="mod">
          <ac:chgData name="Anita Oakley" userId="8bc9c90e21bc35c7" providerId="LiveId" clId="{40EA0C2D-19B1-4A44-99B0-7F326C6EAF6F}" dt="2022-09-04T22:04:11.297" v="1390"/>
          <ac:spMkLst>
            <pc:docMk/>
            <pc:sldMk cId="127574634" sldId="268"/>
            <ac:spMk id="3" creationId="{F8BD37D0-8F74-5A27-7676-B9308531606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939144-6EF4-43E4-B3C8-6249FB2DC305}" type="datetimeFigureOut">
              <a:rPr lang="en-US" smtClean="0"/>
              <a:t>9/8/2022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8F1C90-A2B3-4AC3-AD6F-8FBC3710F014}" type="slidenum">
              <a:rPr lang="en-US" smtClean="0"/>
              <a:t>‹#›</a:t>
            </a:fld>
            <a:endParaRPr lang="en-US"/>
          </a:p>
        </p:txBody>
      </p:sp>
    </p:spTree>
    <p:extLst>
      <p:ext uri="{BB962C8B-B14F-4D97-AF65-F5344CB8AC3E}">
        <p14:creationId xmlns:p14="http://schemas.microsoft.com/office/powerpoint/2010/main" val="12204329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Time lapse photography is challenging. I started trying to do time lapses last year on my storm chases and was able to get a few short sequences. But there’s a lot to creating a compelling time lapse, whether it’s of the sunset, the Milky Way, or a storm season, and to be perfectly honest I’m not there yet. After this year’s monsoon I feel much more comfortable about getting good sequences. Next I need to improve my ability to string them together. But more about that later. </a:t>
            </a:r>
          </a:p>
          <a:p>
            <a:endParaRPr lang="en-US" dirty="0"/>
          </a:p>
          <a:p>
            <a:r>
              <a:rPr lang="en-US" dirty="0"/>
              <a:t>First, we talk about capturing a sequence</a:t>
            </a:r>
          </a:p>
        </p:txBody>
      </p:sp>
      <p:sp>
        <p:nvSpPr>
          <p:cNvPr id="4" name="Slide Number Placeholder 3"/>
          <p:cNvSpPr>
            <a:spLocks noGrp="1"/>
          </p:cNvSpPr>
          <p:nvPr>
            <p:ph type="sldNum" sz="quarter" idx="5"/>
          </p:nvPr>
        </p:nvSpPr>
        <p:spPr/>
        <p:txBody>
          <a:bodyPr/>
          <a:lstStyle/>
          <a:p>
            <a:fld id="{6E8F1C90-A2B3-4AC3-AD6F-8FBC3710F014}" type="slidenum">
              <a:rPr lang="en-US" smtClean="0"/>
              <a:t>1</a:t>
            </a:fld>
            <a:endParaRPr lang="en-US"/>
          </a:p>
        </p:txBody>
      </p:sp>
    </p:spTree>
    <p:extLst>
      <p:ext uri="{BB962C8B-B14F-4D97-AF65-F5344CB8AC3E}">
        <p14:creationId xmlns:p14="http://schemas.microsoft.com/office/powerpoint/2010/main" val="1457497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Making a 10-20 second time-lapse is fun and I found it thrilling the first couple of times I did it. But what do you do with a 20 second time lapse except amaze your friends?</a:t>
            </a:r>
          </a:p>
          <a:p>
            <a:endParaRPr lang="en-US" dirty="0"/>
          </a:p>
          <a:p>
            <a:r>
              <a:rPr lang="en-US" dirty="0"/>
              <a:t>You string together all your related short clips into a longer movie, typically 5-15 minutes, set music to it, and post it on YouTube, of course. </a:t>
            </a:r>
          </a:p>
          <a:p>
            <a:endParaRPr lang="en-US" dirty="0"/>
          </a:p>
          <a:p>
            <a:r>
              <a:rPr lang="en-US" dirty="0"/>
              <a:t>Just like creating the clip, there are several different programs that you can use to create the movie. Some are listed on the screen. Some of them are web based, some are programs you install on your hard drive. Some are very full-featured; others are rudimentary. </a:t>
            </a:r>
          </a:p>
          <a:p>
            <a:endParaRPr lang="en-US" dirty="0"/>
          </a:p>
        </p:txBody>
      </p:sp>
      <p:sp>
        <p:nvSpPr>
          <p:cNvPr id="4" name="Slide Number Placeholder 3"/>
          <p:cNvSpPr>
            <a:spLocks noGrp="1"/>
          </p:cNvSpPr>
          <p:nvPr>
            <p:ph type="sldNum" sz="quarter" idx="5"/>
          </p:nvPr>
        </p:nvSpPr>
        <p:spPr/>
        <p:txBody>
          <a:bodyPr/>
          <a:lstStyle/>
          <a:p>
            <a:fld id="{6E8F1C90-A2B3-4AC3-AD6F-8FBC3710F014}" type="slidenum">
              <a:rPr lang="en-US" smtClean="0"/>
              <a:t>11</a:t>
            </a:fld>
            <a:endParaRPr lang="en-US"/>
          </a:p>
        </p:txBody>
      </p:sp>
    </p:spTree>
    <p:extLst>
      <p:ext uri="{BB962C8B-B14F-4D97-AF65-F5344CB8AC3E}">
        <p14:creationId xmlns:p14="http://schemas.microsoft.com/office/powerpoint/2010/main" val="39457308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It’s a matter of matching the music to the clips and managing your transitions so everything works together. </a:t>
            </a:r>
          </a:p>
          <a:p>
            <a:endParaRPr lang="en-US" dirty="0"/>
          </a:p>
          <a:p>
            <a:r>
              <a:rPr lang="en-US" dirty="0"/>
              <a:t>So how do you do that? </a:t>
            </a:r>
          </a:p>
          <a:p>
            <a:endParaRPr lang="en-US" dirty="0"/>
          </a:p>
          <a:p>
            <a:r>
              <a:rPr lang="en-US" dirty="0"/>
              <a:t>Pick the music first – Why? Because it will set the tone for your transitions. Knowing what the music will do enables you to sequence your clips. </a:t>
            </a:r>
          </a:p>
          <a:p>
            <a:r>
              <a:rPr lang="en-US" dirty="0"/>
              <a:t>Once you have them inserted, you can switch them around and cut them as needed to create your transitions.</a:t>
            </a:r>
          </a:p>
          <a:p>
            <a:endParaRPr lang="en-US" dirty="0"/>
          </a:p>
          <a:p>
            <a:r>
              <a:rPr lang="en-US" dirty="0"/>
              <a:t>Notice in this short sample how the scenes get more dynamic as the music builds. Notice how every time there is a single piano note, the scenes transition.</a:t>
            </a:r>
          </a:p>
          <a:p>
            <a:r>
              <a:rPr lang="en-US" dirty="0"/>
              <a:t>Play https://www.youtube.com/watch?v=UNtL6KCG51k </a:t>
            </a:r>
          </a:p>
          <a:p>
            <a:endParaRPr lang="en-US" dirty="0"/>
          </a:p>
          <a:p>
            <a:r>
              <a:rPr lang="en-US" dirty="0"/>
              <a:t>Now that our export is done, let’s build a movie clip.</a:t>
            </a:r>
          </a:p>
        </p:txBody>
      </p:sp>
      <p:sp>
        <p:nvSpPr>
          <p:cNvPr id="4" name="Slide Number Placeholder 3"/>
          <p:cNvSpPr>
            <a:spLocks noGrp="1"/>
          </p:cNvSpPr>
          <p:nvPr>
            <p:ph type="sldNum" sz="quarter" idx="5"/>
          </p:nvPr>
        </p:nvSpPr>
        <p:spPr/>
        <p:txBody>
          <a:bodyPr/>
          <a:lstStyle/>
          <a:p>
            <a:fld id="{6E8F1C90-A2B3-4AC3-AD6F-8FBC3710F014}" type="slidenum">
              <a:rPr lang="en-US" smtClean="0"/>
              <a:t>12</a:t>
            </a:fld>
            <a:endParaRPr lang="en-US"/>
          </a:p>
        </p:txBody>
      </p:sp>
    </p:spTree>
    <p:extLst>
      <p:ext uri="{BB962C8B-B14F-4D97-AF65-F5344CB8AC3E}">
        <p14:creationId xmlns:p14="http://schemas.microsoft.com/office/powerpoint/2010/main" val="31091949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Modern phones have amazing capabilities. You have been able to take a plain video for ages. But now you can do slow motion and time-lapse.</a:t>
            </a:r>
          </a:p>
          <a:p>
            <a:r>
              <a:rPr lang="en-US" dirty="0"/>
              <a:t>You just need to secure your phone so that it’s steady, set it to time-lapse, and let it go.</a:t>
            </a:r>
          </a:p>
          <a:p>
            <a:r>
              <a:rPr lang="en-US" dirty="0"/>
              <a:t>Of course, the results aren’t professional, but it’s easy.</a:t>
            </a:r>
          </a:p>
        </p:txBody>
      </p:sp>
      <p:sp>
        <p:nvSpPr>
          <p:cNvPr id="4" name="Slide Number Placeholder 3"/>
          <p:cNvSpPr>
            <a:spLocks noGrp="1"/>
          </p:cNvSpPr>
          <p:nvPr>
            <p:ph type="sldNum" sz="quarter" idx="5"/>
          </p:nvPr>
        </p:nvSpPr>
        <p:spPr/>
        <p:txBody>
          <a:bodyPr/>
          <a:lstStyle/>
          <a:p>
            <a:fld id="{6E8F1C90-A2B3-4AC3-AD6F-8FBC3710F014}" type="slidenum">
              <a:rPr lang="en-US" smtClean="0"/>
              <a:t>2</a:t>
            </a:fld>
            <a:endParaRPr lang="en-US"/>
          </a:p>
        </p:txBody>
      </p:sp>
    </p:spTree>
    <p:extLst>
      <p:ext uri="{BB962C8B-B14F-4D97-AF65-F5344CB8AC3E}">
        <p14:creationId xmlns:p14="http://schemas.microsoft.com/office/powerpoint/2010/main" val="604059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High-quality time-lapse videos are quite a different matter.</a:t>
            </a:r>
            <a:br>
              <a:rPr lang="en-US" dirty="0"/>
            </a:br>
            <a:endParaRPr lang="en-US" dirty="0"/>
          </a:p>
          <a:p>
            <a:r>
              <a:rPr lang="en-US" dirty="0"/>
              <a:t>You need a good quality camera with built-in intervalometer, or a separate intervalometer that you can attach to the camera.</a:t>
            </a:r>
          </a:p>
          <a:p>
            <a:endParaRPr lang="en-US" dirty="0"/>
          </a:p>
          <a:p>
            <a:r>
              <a:rPr lang="en-US" dirty="0"/>
              <a:t>You take a sequence of images, and string them together in post processing. There are many different programs</a:t>
            </a:r>
          </a:p>
          <a:p>
            <a:endParaRPr lang="en-US" dirty="0"/>
          </a:p>
          <a:p>
            <a:r>
              <a:rPr lang="en-US" dirty="0"/>
              <a:t>My software of choice is </a:t>
            </a:r>
            <a:r>
              <a:rPr lang="en-US" dirty="0" err="1"/>
              <a:t>LRTimelapse</a:t>
            </a:r>
            <a:r>
              <a:rPr lang="en-US" dirty="0"/>
              <a:t>. It’s a bit expensive, but it works great and integrates with Lightroom.</a:t>
            </a:r>
          </a:p>
        </p:txBody>
      </p:sp>
      <p:sp>
        <p:nvSpPr>
          <p:cNvPr id="4" name="Slide Number Placeholder 3"/>
          <p:cNvSpPr>
            <a:spLocks noGrp="1"/>
          </p:cNvSpPr>
          <p:nvPr>
            <p:ph type="sldNum" sz="quarter" idx="5"/>
          </p:nvPr>
        </p:nvSpPr>
        <p:spPr/>
        <p:txBody>
          <a:bodyPr/>
          <a:lstStyle/>
          <a:p>
            <a:fld id="{6E8F1C90-A2B3-4AC3-AD6F-8FBC3710F014}" type="slidenum">
              <a:rPr lang="en-US" smtClean="0"/>
              <a:t>3</a:t>
            </a:fld>
            <a:endParaRPr lang="en-US"/>
          </a:p>
        </p:txBody>
      </p:sp>
    </p:spTree>
    <p:extLst>
      <p:ext uri="{BB962C8B-B14F-4D97-AF65-F5344CB8AC3E}">
        <p14:creationId xmlns:p14="http://schemas.microsoft.com/office/powerpoint/2010/main" val="416005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take time-lapse sequences</a:t>
            </a:r>
          </a:p>
          <a:p>
            <a:endParaRPr lang="en-US" dirty="0"/>
          </a:p>
          <a:p>
            <a:r>
              <a:rPr lang="en-US" dirty="0"/>
              <a:t>Set everything manual</a:t>
            </a:r>
          </a:p>
          <a:p>
            <a:pPr lvl="1"/>
            <a:r>
              <a:rPr lang="en-US" dirty="0"/>
              <a:t>Important for white balance and exposure to be consistent. It’s even more important than when you are doing Milky Way shots. You will see why when I show you </a:t>
            </a:r>
            <a:r>
              <a:rPr lang="en-US" dirty="0" err="1"/>
              <a:t>LRTimelapse</a:t>
            </a:r>
            <a:endParaRPr lang="en-US" dirty="0"/>
          </a:p>
          <a:p>
            <a:pPr lvl="1"/>
            <a:r>
              <a:rPr lang="en-US" dirty="0"/>
              <a:t>You might have to adjust ISO partway through if it’s getting dark, if your camera allows that. Mine doesn’t. </a:t>
            </a:r>
          </a:p>
          <a:p>
            <a:r>
              <a:rPr lang="en-US" dirty="0"/>
              <a:t>Figure out how long you want the time-lapse sequence to be. Though when we are storm chasing, I frequently just set mine to 9999 frames and let it go until we have to move.</a:t>
            </a:r>
          </a:p>
          <a:p>
            <a:endParaRPr lang="en-US" dirty="0"/>
          </a:p>
          <a:p>
            <a:r>
              <a:rPr lang="en-US" dirty="0"/>
              <a:t>Decide what your frames per second will be, though that can be changed in post</a:t>
            </a:r>
          </a:p>
          <a:p>
            <a:pPr lvl="1"/>
            <a:r>
              <a:rPr lang="en-US" dirty="0"/>
              <a:t>Typically 300 or 240 FPS. I prefer 300 for its smooth appearance. Others prefer 240 for a more cinematic effect.</a:t>
            </a:r>
          </a:p>
          <a:p>
            <a:pPr lvl="1"/>
            <a:endParaRPr lang="en-US" dirty="0"/>
          </a:p>
          <a:p>
            <a:r>
              <a:rPr lang="en-US" dirty="0"/>
              <a:t>How long you need for intervals -  it’s all relative For instance:</a:t>
            </a:r>
          </a:p>
          <a:p>
            <a:pPr lvl="1"/>
            <a:r>
              <a:rPr lang="en-US" dirty="0"/>
              <a:t>For storms or clouds over the landscape – 1 second intervals</a:t>
            </a:r>
          </a:p>
          <a:p>
            <a:pPr lvl="1"/>
            <a:r>
              <a:rPr lang="en-US" dirty="0"/>
              <a:t>For the Milky Way you can use 15-30 second intervals. </a:t>
            </a:r>
          </a:p>
          <a:p>
            <a:pPr lvl="1"/>
            <a:endParaRPr lang="en-US" dirty="0"/>
          </a:p>
          <a:p>
            <a:pPr lvl="0"/>
            <a:r>
              <a:rPr lang="en-US" dirty="0"/>
              <a:t>In some cameras and intervalometers, you must add in the shutter speed. That is, most intervalometers count the interval from the time you trip the shutter. For instance, if you have a 5 second exposure, and you want a 1 second interval, you need to set the interval for 6 seconds. My camera starts counting the interval from the time the shutter closes. Test yours out ahead of time.</a:t>
            </a:r>
          </a:p>
          <a:p>
            <a:endParaRPr lang="en-US" dirty="0"/>
          </a:p>
        </p:txBody>
      </p:sp>
      <p:sp>
        <p:nvSpPr>
          <p:cNvPr id="4" name="Slide Number Placeholder 3"/>
          <p:cNvSpPr>
            <a:spLocks noGrp="1"/>
          </p:cNvSpPr>
          <p:nvPr>
            <p:ph type="sldNum" sz="quarter" idx="5"/>
          </p:nvPr>
        </p:nvSpPr>
        <p:spPr/>
        <p:txBody>
          <a:bodyPr/>
          <a:lstStyle/>
          <a:p>
            <a:fld id="{6E8F1C90-A2B3-4AC3-AD6F-8FBC3710F014}" type="slidenum">
              <a:rPr lang="en-US" smtClean="0"/>
              <a:t>4</a:t>
            </a:fld>
            <a:endParaRPr lang="en-US"/>
          </a:p>
        </p:txBody>
      </p:sp>
    </p:spTree>
    <p:extLst>
      <p:ext uri="{BB962C8B-B14F-4D97-AF65-F5344CB8AC3E}">
        <p14:creationId xmlns:p14="http://schemas.microsoft.com/office/powerpoint/2010/main" val="3055162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Taking a Sequence is Time Consuming. Do the math: </a:t>
            </a:r>
          </a:p>
          <a:p>
            <a:endParaRPr lang="en-US" dirty="0"/>
          </a:p>
          <a:p>
            <a:r>
              <a:rPr lang="en-US" dirty="0"/>
              <a:t>If you want a 10 second sequence with 30 frames per second</a:t>
            </a:r>
          </a:p>
          <a:p>
            <a:pPr lvl="1"/>
            <a:r>
              <a:rPr lang="en-US" dirty="0"/>
              <a:t>You have to shoot 300 frames</a:t>
            </a:r>
          </a:p>
          <a:p>
            <a:pPr lvl="1"/>
            <a:r>
              <a:rPr lang="en-US" dirty="0"/>
              <a:t>With 1 second between shots</a:t>
            </a:r>
          </a:p>
          <a:p>
            <a:pPr lvl="1"/>
            <a:r>
              <a:rPr lang="en-US" dirty="0"/>
              <a:t>It takes 5 minutes just for the intervals</a:t>
            </a:r>
          </a:p>
          <a:p>
            <a:pPr lvl="0"/>
            <a:endParaRPr lang="en-US" dirty="0"/>
          </a:p>
          <a:p>
            <a:pPr marL="0" indent="0">
              <a:buNone/>
            </a:pPr>
            <a:r>
              <a:rPr lang="en-US" dirty="0"/>
              <a:t>If you want to string them together to make a 10 minute video, you need 5 segments a minute, 50 segments total, 250 total minutes filming, or 4.25 hours</a:t>
            </a:r>
          </a:p>
          <a:p>
            <a:pPr marL="0" indent="0">
              <a:buNone/>
            </a:pPr>
            <a:r>
              <a:rPr lang="en-US" dirty="0"/>
              <a:t>	</a:t>
            </a:r>
          </a:p>
          <a:p>
            <a:pPr lvl="0"/>
            <a:r>
              <a:rPr lang="en-US" dirty="0"/>
              <a:t>Then if you were shooting 10 second frames with 1 second intervals, the shots themselves take 50 minutes, with another 5 for the intervals. You kind of have to want it bad… </a:t>
            </a:r>
          </a:p>
          <a:p>
            <a:pPr lvl="0"/>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And not all the segments are good enough to use so overshoot! Take many more sequence than you need!</a:t>
            </a:r>
          </a:p>
          <a:p>
            <a:pPr lvl="0"/>
            <a:endParaRPr lang="en-US" dirty="0"/>
          </a:p>
          <a:p>
            <a:pPr lvl="0"/>
            <a:endParaRPr lang="en-US" dirty="0"/>
          </a:p>
          <a:p>
            <a:endParaRPr lang="en-US" dirty="0"/>
          </a:p>
        </p:txBody>
      </p:sp>
      <p:sp>
        <p:nvSpPr>
          <p:cNvPr id="4" name="Slide Number Placeholder 3"/>
          <p:cNvSpPr>
            <a:spLocks noGrp="1"/>
          </p:cNvSpPr>
          <p:nvPr>
            <p:ph type="sldNum" sz="quarter" idx="5"/>
          </p:nvPr>
        </p:nvSpPr>
        <p:spPr/>
        <p:txBody>
          <a:bodyPr/>
          <a:lstStyle/>
          <a:p>
            <a:fld id="{6E8F1C90-A2B3-4AC3-AD6F-8FBC3710F014}" type="slidenum">
              <a:rPr lang="en-US" smtClean="0"/>
              <a:t>5</a:t>
            </a:fld>
            <a:endParaRPr lang="en-US"/>
          </a:p>
        </p:txBody>
      </p:sp>
    </p:spTree>
    <p:extLst>
      <p:ext uri="{BB962C8B-B14F-4D97-AF65-F5344CB8AC3E}">
        <p14:creationId xmlns:p14="http://schemas.microsoft.com/office/powerpoint/2010/main" val="2195972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Sometimes you want to timelapse a long process like the Milky Way, or a building demolition. </a:t>
            </a:r>
          </a:p>
          <a:p>
            <a:r>
              <a:rPr lang="en-US" dirty="0"/>
              <a:t>15 second interval</a:t>
            </a:r>
          </a:p>
          <a:p>
            <a:r>
              <a:rPr lang="en-US" dirty="0"/>
              <a:t>Let it run for hours… </a:t>
            </a:r>
          </a:p>
          <a:p>
            <a:pPr lvl="1"/>
            <a:r>
              <a:rPr lang="en-US" dirty="0"/>
              <a:t>You consume lots of battery power, but the advantage is that your exposure can stay constant throughout.</a:t>
            </a:r>
          </a:p>
          <a:p>
            <a:endParaRPr lang="en-US" dirty="0"/>
          </a:p>
        </p:txBody>
      </p:sp>
      <p:sp>
        <p:nvSpPr>
          <p:cNvPr id="4" name="Slide Number Placeholder 3"/>
          <p:cNvSpPr>
            <a:spLocks noGrp="1"/>
          </p:cNvSpPr>
          <p:nvPr>
            <p:ph type="sldNum" sz="quarter" idx="5"/>
          </p:nvPr>
        </p:nvSpPr>
        <p:spPr/>
        <p:txBody>
          <a:bodyPr/>
          <a:lstStyle/>
          <a:p>
            <a:fld id="{6E8F1C90-A2B3-4AC3-AD6F-8FBC3710F014}" type="slidenum">
              <a:rPr lang="en-US" smtClean="0"/>
              <a:t>6</a:t>
            </a:fld>
            <a:endParaRPr lang="en-US"/>
          </a:p>
        </p:txBody>
      </p:sp>
    </p:spTree>
    <p:extLst>
      <p:ext uri="{BB962C8B-B14F-4D97-AF65-F5344CB8AC3E}">
        <p14:creationId xmlns:p14="http://schemas.microsoft.com/office/powerpoint/2010/main" val="1319073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to get your interval right figure out how fast your subject is moving. </a:t>
            </a:r>
          </a:p>
          <a:p>
            <a:pPr lvl="1"/>
            <a:r>
              <a:rPr lang="en-US" dirty="0"/>
              <a:t>Growing plants? Take a picture once a day.</a:t>
            </a:r>
          </a:p>
          <a:p>
            <a:pPr lvl="1"/>
            <a:r>
              <a:rPr lang="en-US" dirty="0"/>
              <a:t>Sunset? Maybe 2-3 seconds</a:t>
            </a:r>
          </a:p>
          <a:p>
            <a:pPr lvl="1"/>
            <a:r>
              <a:rPr lang="en-US" dirty="0"/>
              <a:t>Lightning? 1 second with a longer shutter speed</a:t>
            </a:r>
          </a:p>
          <a:p>
            <a:endParaRPr lang="en-US" dirty="0"/>
          </a:p>
        </p:txBody>
      </p:sp>
      <p:sp>
        <p:nvSpPr>
          <p:cNvPr id="4" name="Slide Number Placeholder 3"/>
          <p:cNvSpPr>
            <a:spLocks noGrp="1"/>
          </p:cNvSpPr>
          <p:nvPr>
            <p:ph type="sldNum" sz="quarter" idx="5"/>
          </p:nvPr>
        </p:nvSpPr>
        <p:spPr/>
        <p:txBody>
          <a:bodyPr/>
          <a:lstStyle/>
          <a:p>
            <a:fld id="{6E8F1C90-A2B3-4AC3-AD6F-8FBC3710F014}" type="slidenum">
              <a:rPr lang="en-US" smtClean="0"/>
              <a:t>7</a:t>
            </a:fld>
            <a:endParaRPr lang="en-US"/>
          </a:p>
        </p:txBody>
      </p:sp>
    </p:spTree>
    <p:extLst>
      <p:ext uri="{BB962C8B-B14F-4D97-AF65-F5344CB8AC3E}">
        <p14:creationId xmlns:p14="http://schemas.microsoft.com/office/powerpoint/2010/main" val="35714062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now you have 350 frames in sequence. What do you do next? You have to put them together in post. Here are some programs you can use to process a time lapse sequence </a:t>
            </a:r>
          </a:p>
          <a:p>
            <a:pPr lvl="1"/>
            <a:r>
              <a:rPr lang="en-US" dirty="0" err="1"/>
              <a:t>NVideo</a:t>
            </a:r>
            <a:endParaRPr lang="en-US" dirty="0"/>
          </a:p>
          <a:p>
            <a:pPr lvl="1"/>
            <a:r>
              <a:rPr lang="en-US" dirty="0" err="1"/>
              <a:t>Filmora</a:t>
            </a:r>
            <a:endParaRPr lang="en-US" dirty="0"/>
          </a:p>
          <a:p>
            <a:pPr lvl="1"/>
            <a:r>
              <a:rPr lang="en-US" dirty="0"/>
              <a:t>Photoshop</a:t>
            </a:r>
          </a:p>
          <a:p>
            <a:pPr lvl="1"/>
            <a:r>
              <a:rPr lang="en-US" dirty="0"/>
              <a:t>iMovie (Mac only)</a:t>
            </a:r>
          </a:p>
          <a:p>
            <a:pPr lvl="1"/>
            <a:r>
              <a:rPr lang="en-US" dirty="0" err="1"/>
              <a:t>Shotcut</a:t>
            </a:r>
            <a:endParaRPr lang="en-US" dirty="0"/>
          </a:p>
          <a:p>
            <a:pPr lvl="1"/>
            <a:r>
              <a:rPr lang="en-US" dirty="0" err="1"/>
              <a:t>LRTimelapse</a:t>
            </a:r>
            <a:endParaRPr lang="en-US" dirty="0"/>
          </a:p>
          <a:p>
            <a:endParaRPr lang="en-US" dirty="0"/>
          </a:p>
        </p:txBody>
      </p:sp>
      <p:sp>
        <p:nvSpPr>
          <p:cNvPr id="4" name="Slide Number Placeholder 3"/>
          <p:cNvSpPr>
            <a:spLocks noGrp="1"/>
          </p:cNvSpPr>
          <p:nvPr>
            <p:ph type="sldNum" sz="quarter" idx="5"/>
          </p:nvPr>
        </p:nvSpPr>
        <p:spPr/>
        <p:txBody>
          <a:bodyPr/>
          <a:lstStyle/>
          <a:p>
            <a:fld id="{6E8F1C90-A2B3-4AC3-AD6F-8FBC3710F014}" type="slidenum">
              <a:rPr lang="en-US" smtClean="0"/>
              <a:t>8</a:t>
            </a:fld>
            <a:endParaRPr lang="en-US"/>
          </a:p>
        </p:txBody>
      </p:sp>
    </p:spTree>
    <p:extLst>
      <p:ext uri="{BB962C8B-B14F-4D97-AF65-F5344CB8AC3E}">
        <p14:creationId xmlns:p14="http://schemas.microsoft.com/office/powerpoint/2010/main" val="6034730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LRTimelapse</a:t>
            </a:r>
            <a:r>
              <a:rPr lang="en-US" dirty="0"/>
              <a:t> is my tool of choice. It’s available for Mac or Windows. Why do I love it so much? </a:t>
            </a:r>
          </a:p>
          <a:p>
            <a:endParaRPr lang="en-US" dirty="0"/>
          </a:p>
          <a:p>
            <a:pPr lvl="1"/>
            <a:r>
              <a:rPr lang="en-US" dirty="0"/>
              <a:t>The program works with Lightroom -  </a:t>
            </a:r>
            <a:r>
              <a:rPr lang="en-US" dirty="0" err="1"/>
              <a:t>LRTimelapse</a:t>
            </a:r>
            <a:r>
              <a:rPr lang="en-US" dirty="0"/>
              <a:t> communicates with Lightroom through sidecar files and metadata</a:t>
            </a:r>
          </a:p>
          <a:p>
            <a:pPr lvl="2"/>
            <a:r>
              <a:rPr lang="en-US" dirty="0"/>
              <a:t>LR timelapse saves metadata to files, and Lightroom reads it</a:t>
            </a:r>
          </a:p>
          <a:p>
            <a:pPr lvl="2"/>
            <a:r>
              <a:rPr lang="en-US" dirty="0"/>
              <a:t>Lightroom saves metadata to files, and </a:t>
            </a:r>
            <a:r>
              <a:rPr lang="en-US" dirty="0" err="1"/>
              <a:t>LRTimelapse</a:t>
            </a:r>
            <a:r>
              <a:rPr lang="en-US" dirty="0"/>
              <a:t> reads it</a:t>
            </a:r>
          </a:p>
          <a:p>
            <a:pPr marL="914400" marR="0" lvl="2" indent="0" algn="l" defTabSz="914400" rtl="0" eaLnBrk="1" fontAlgn="auto" latinLnBrk="0" hangingPunct="1">
              <a:lnSpc>
                <a:spcPct val="100000"/>
              </a:lnSpc>
              <a:spcBef>
                <a:spcPts val="0"/>
              </a:spcBef>
              <a:spcAft>
                <a:spcPts val="0"/>
              </a:spcAft>
              <a:buClrTx/>
              <a:buSzTx/>
              <a:buFontTx/>
              <a:buNone/>
              <a:tabLst/>
              <a:defRPr/>
            </a:pPr>
            <a:r>
              <a:rPr lang="en-US" dirty="0"/>
              <a:t>They are symbiotic.</a:t>
            </a:r>
          </a:p>
          <a:p>
            <a:pPr lvl="2"/>
            <a:endParaRPr lang="en-US" dirty="0"/>
          </a:p>
          <a:p>
            <a:pPr lvl="1"/>
            <a:r>
              <a:rPr lang="en-US" dirty="0"/>
              <a:t>Finally, Lightroom exports the developed images and makes a remote call to </a:t>
            </a:r>
            <a:r>
              <a:rPr lang="en-US" dirty="0" err="1"/>
              <a:t>LRTimelapse</a:t>
            </a:r>
            <a:r>
              <a:rPr lang="en-US" dirty="0"/>
              <a:t>, which creates the movie clip. You can also create the final clip through </a:t>
            </a:r>
            <a:r>
              <a:rPr lang="en-US" dirty="0" err="1"/>
              <a:t>LRTimelapse</a:t>
            </a:r>
            <a:r>
              <a:rPr lang="en-US" dirty="0"/>
              <a:t>, but they suggest using Lightroom to export the files because you get better quality.</a:t>
            </a:r>
          </a:p>
          <a:p>
            <a:pPr lvl="1"/>
            <a:endParaRPr lang="en-US" dirty="0"/>
          </a:p>
          <a:p>
            <a:pPr lvl="0"/>
            <a:r>
              <a:rPr lang="en-US" dirty="0" err="1"/>
              <a:t>LRTimelapse</a:t>
            </a:r>
            <a:r>
              <a:rPr lang="en-US" dirty="0"/>
              <a:t> can blend developing changes over many frames. Say you do sunset. </a:t>
            </a:r>
            <a:r>
              <a:rPr lang="en-US" dirty="0" err="1"/>
              <a:t>LRTimelapse</a:t>
            </a:r>
            <a:r>
              <a:rPr lang="en-US" dirty="0"/>
              <a:t> will blend the exposure and colors for a seamless transition. </a:t>
            </a:r>
          </a:p>
          <a:p>
            <a:pPr lvl="0"/>
            <a:endParaRPr lang="en-US" dirty="0"/>
          </a:p>
          <a:p>
            <a:pPr lvl="0"/>
            <a:r>
              <a:rPr lang="en-US" dirty="0"/>
              <a:t>It’ll smooth out flicker. I’ll show you what that means in a little while.</a:t>
            </a:r>
          </a:p>
        </p:txBody>
      </p:sp>
      <p:sp>
        <p:nvSpPr>
          <p:cNvPr id="4" name="Slide Number Placeholder 3"/>
          <p:cNvSpPr>
            <a:spLocks noGrp="1"/>
          </p:cNvSpPr>
          <p:nvPr>
            <p:ph type="sldNum" sz="quarter" idx="5"/>
          </p:nvPr>
        </p:nvSpPr>
        <p:spPr/>
        <p:txBody>
          <a:bodyPr/>
          <a:lstStyle/>
          <a:p>
            <a:fld id="{6E8F1C90-A2B3-4AC3-AD6F-8FBC3710F014}" type="slidenum">
              <a:rPr lang="en-US" smtClean="0"/>
              <a:t>9</a:t>
            </a:fld>
            <a:endParaRPr lang="en-US"/>
          </a:p>
        </p:txBody>
      </p:sp>
    </p:spTree>
    <p:extLst>
      <p:ext uri="{BB962C8B-B14F-4D97-AF65-F5344CB8AC3E}">
        <p14:creationId xmlns:p14="http://schemas.microsoft.com/office/powerpoint/2010/main" val="35108162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756FB-E05E-443F-88A1-CFC90638997C}"/>
              </a:ext>
            </a:extLst>
          </p:cNvPr>
          <p:cNvSpPr>
            <a:spLocks noGrp="1"/>
          </p:cNvSpPr>
          <p:nvPr>
            <p:ph type="ctrTitle"/>
          </p:nvPr>
        </p:nvSpPr>
        <p:spPr>
          <a:xfrm>
            <a:off x="1084727" y="1597961"/>
            <a:ext cx="9144000" cy="3162300"/>
          </a:xfrm>
        </p:spPr>
        <p:txBody>
          <a:bodyPr anchor="b">
            <a:normAutofit/>
          </a:bodyPr>
          <a:lstStyle>
            <a:lvl1pPr algn="l">
              <a:defRPr sz="3200"/>
            </a:lvl1pPr>
          </a:lstStyle>
          <a:p>
            <a:r>
              <a:rPr lang="en-US" dirty="0"/>
              <a:t>Click to edit Master title style</a:t>
            </a:r>
          </a:p>
        </p:txBody>
      </p:sp>
      <p:sp>
        <p:nvSpPr>
          <p:cNvPr id="3" name="Subtitle 2">
            <a:extLst>
              <a:ext uri="{FF2B5EF4-FFF2-40B4-BE49-F238E27FC236}">
                <a16:creationId xmlns:a16="http://schemas.microsoft.com/office/drawing/2014/main" id="{3C5DA97A-281B-4A77-9D2C-C5E6A860E645}"/>
              </a:ext>
            </a:extLst>
          </p:cNvPr>
          <p:cNvSpPr>
            <a:spLocks noGrp="1"/>
          </p:cNvSpPr>
          <p:nvPr>
            <p:ph type="subTitle" idx="1"/>
          </p:nvPr>
        </p:nvSpPr>
        <p:spPr>
          <a:xfrm>
            <a:off x="1084727" y="4902488"/>
            <a:ext cx="9144000" cy="985075"/>
          </a:xfrm>
        </p:spPr>
        <p:txBody>
          <a:bodyPr>
            <a:normAutofit/>
          </a:bodyPr>
          <a:lstStyle>
            <a:lvl1pPr marL="0" indent="0" algn="l">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A5FD7BAE-E194-4223-BB4E-5E487863F5BE}"/>
              </a:ext>
            </a:extLst>
          </p:cNvPr>
          <p:cNvSpPr>
            <a:spLocks noGrp="1"/>
          </p:cNvSpPr>
          <p:nvPr>
            <p:ph type="dt" sz="half" idx="10"/>
          </p:nvPr>
        </p:nvSpPr>
        <p:spPr/>
        <p:txBody>
          <a:bodyPr/>
          <a:lstStyle/>
          <a:p>
            <a:fld id="{8C28A28C-4C6A-46EA-90C0-4EE0B89CC5C7}" type="datetimeFigureOut">
              <a:rPr lang="en-US" smtClean="0"/>
              <a:t>9/8/2022</a:t>
            </a:fld>
            <a:endParaRPr lang="en-US" dirty="0"/>
          </a:p>
        </p:txBody>
      </p:sp>
      <p:sp>
        <p:nvSpPr>
          <p:cNvPr id="5" name="Footer Placeholder 4">
            <a:extLst>
              <a:ext uri="{FF2B5EF4-FFF2-40B4-BE49-F238E27FC236}">
                <a16:creationId xmlns:a16="http://schemas.microsoft.com/office/drawing/2014/main" id="{9721F6C9-7279-4DF8-9462-3EFEFA03FB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457072-0A38-49AD-8D0D-0E42DD488E4F}"/>
              </a:ext>
            </a:extLst>
          </p:cNvPr>
          <p:cNvSpPr>
            <a:spLocks noGrp="1"/>
          </p:cNvSpPr>
          <p:nvPr>
            <p:ph type="sldNum" sz="quarter" idx="12"/>
          </p:nvPr>
        </p:nvSpPr>
        <p:spPr/>
        <p:txBody>
          <a:bodyPr/>
          <a:lstStyle/>
          <a:p>
            <a:fld id="{5DEF7F31-0B8A-474A-B86C-91F381754329}" type="slidenum">
              <a:rPr lang="en-US" smtClean="0"/>
              <a:t>‹#›</a:t>
            </a:fld>
            <a:endParaRPr lang="en-US" dirty="0"/>
          </a:p>
        </p:txBody>
      </p:sp>
    </p:spTree>
    <p:extLst>
      <p:ext uri="{BB962C8B-B14F-4D97-AF65-F5344CB8AC3E}">
        <p14:creationId xmlns:p14="http://schemas.microsoft.com/office/powerpoint/2010/main" val="1810705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89E81-5CFF-4A28-B9C8-5D54E51DF202}"/>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158A4CC8-DCB0-4E94-98A7-236E3D1866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D1F802-21C2-44B2-A419-55469D826571}"/>
              </a:ext>
            </a:extLst>
          </p:cNvPr>
          <p:cNvSpPr>
            <a:spLocks noGrp="1"/>
          </p:cNvSpPr>
          <p:nvPr>
            <p:ph type="dt" sz="half" idx="10"/>
          </p:nvPr>
        </p:nvSpPr>
        <p:spPr/>
        <p:txBody>
          <a:bodyPr/>
          <a:lstStyle/>
          <a:p>
            <a:fld id="{8C28A28C-4C6A-46EA-90C0-4EE0B89CC5C7}" type="datetimeFigureOut">
              <a:rPr lang="en-US" smtClean="0"/>
              <a:t>9/8/2022</a:t>
            </a:fld>
            <a:endParaRPr lang="en-US"/>
          </a:p>
        </p:txBody>
      </p:sp>
      <p:sp>
        <p:nvSpPr>
          <p:cNvPr id="5" name="Footer Placeholder 4">
            <a:extLst>
              <a:ext uri="{FF2B5EF4-FFF2-40B4-BE49-F238E27FC236}">
                <a16:creationId xmlns:a16="http://schemas.microsoft.com/office/drawing/2014/main" id="{84BDB709-08FF-4C4A-8670-4CCA9146F9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395375-1CC8-4950-8439-877451C4266D}"/>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4124216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8BDF0-A155-454D-B3E2-AD15D0905A62}"/>
              </a:ext>
            </a:extLst>
          </p:cNvPr>
          <p:cNvSpPr>
            <a:spLocks noGrp="1"/>
          </p:cNvSpPr>
          <p:nvPr>
            <p:ph type="title" orient="vert"/>
          </p:nvPr>
        </p:nvSpPr>
        <p:spPr>
          <a:xfrm>
            <a:off x="9073242" y="827313"/>
            <a:ext cx="2280557" cy="5061857"/>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07244E0D-96EC-4B35-BA5C-5DAFCC7281AE}"/>
              </a:ext>
            </a:extLst>
          </p:cNvPr>
          <p:cNvSpPr>
            <a:spLocks noGrp="1"/>
          </p:cNvSpPr>
          <p:nvPr>
            <p:ph type="body" orient="vert" idx="1"/>
          </p:nvPr>
        </p:nvSpPr>
        <p:spPr>
          <a:xfrm>
            <a:off x="838200" y="827313"/>
            <a:ext cx="8115300" cy="506185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13ADC4E-9FB1-439F-B0FB-47F47B3421A7}"/>
              </a:ext>
            </a:extLst>
          </p:cNvPr>
          <p:cNvSpPr>
            <a:spLocks noGrp="1"/>
          </p:cNvSpPr>
          <p:nvPr>
            <p:ph type="dt" sz="half" idx="10"/>
          </p:nvPr>
        </p:nvSpPr>
        <p:spPr/>
        <p:txBody>
          <a:bodyPr/>
          <a:lstStyle/>
          <a:p>
            <a:fld id="{8C28A28C-4C6A-46EA-90C0-4EE0B89CC5C7}" type="datetimeFigureOut">
              <a:rPr lang="en-US" smtClean="0"/>
              <a:t>9/8/2022</a:t>
            </a:fld>
            <a:endParaRPr lang="en-US"/>
          </a:p>
        </p:txBody>
      </p:sp>
      <p:sp>
        <p:nvSpPr>
          <p:cNvPr id="5" name="Footer Placeholder 4">
            <a:extLst>
              <a:ext uri="{FF2B5EF4-FFF2-40B4-BE49-F238E27FC236}">
                <a16:creationId xmlns:a16="http://schemas.microsoft.com/office/drawing/2014/main" id="{637EE406-061A-4440-BA75-3B684FC848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6D93CF-F5F3-4897-A51E-47D577FDD344}"/>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681233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98199-C6CF-4DFF-A750-435F06CC748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F2D5EB-F993-411F-9DBA-971321FC00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A5D216-27F9-4078-8349-ABC9F614A5E7}"/>
              </a:ext>
            </a:extLst>
          </p:cNvPr>
          <p:cNvSpPr>
            <a:spLocks noGrp="1"/>
          </p:cNvSpPr>
          <p:nvPr>
            <p:ph type="dt" sz="half" idx="10"/>
          </p:nvPr>
        </p:nvSpPr>
        <p:spPr/>
        <p:txBody>
          <a:bodyPr/>
          <a:lstStyle/>
          <a:p>
            <a:fld id="{8C28A28C-4C6A-46EA-90C0-4EE0B89CC5C7}" type="datetimeFigureOut">
              <a:rPr lang="en-US" smtClean="0"/>
              <a:t>9/8/2022</a:t>
            </a:fld>
            <a:endParaRPr lang="en-US"/>
          </a:p>
        </p:txBody>
      </p:sp>
      <p:sp>
        <p:nvSpPr>
          <p:cNvPr id="5" name="Footer Placeholder 4">
            <a:extLst>
              <a:ext uri="{FF2B5EF4-FFF2-40B4-BE49-F238E27FC236}">
                <a16:creationId xmlns:a16="http://schemas.microsoft.com/office/drawing/2014/main" id="{4384F8A8-FBA7-4F25-ADEA-AF346495DE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4609F8-5897-4724-8FA6-3EFDE8F2DD7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15392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0F0C-7BA8-490D-B4C9-CCE145DCD19A}"/>
              </a:ext>
            </a:extLst>
          </p:cNvPr>
          <p:cNvSpPr>
            <a:spLocks noGrp="1"/>
          </p:cNvSpPr>
          <p:nvPr>
            <p:ph type="title"/>
          </p:nvPr>
        </p:nvSpPr>
        <p:spPr>
          <a:xfrm>
            <a:off x="1084726" y="1709738"/>
            <a:ext cx="9143999" cy="3050523"/>
          </a:xfrm>
        </p:spPr>
        <p:txBody>
          <a:bodyPr anchor="b">
            <a:normAutofit/>
          </a:bodyPr>
          <a:lstStyle>
            <a:lvl1pPr>
              <a:defRPr sz="4400"/>
            </a:lvl1pPr>
          </a:lstStyle>
          <a:p>
            <a:r>
              <a:rPr lang="en-US" dirty="0"/>
              <a:t>Click to edit Master title style</a:t>
            </a:r>
          </a:p>
        </p:txBody>
      </p:sp>
      <p:sp>
        <p:nvSpPr>
          <p:cNvPr id="3" name="Text Placeholder 2">
            <a:extLst>
              <a:ext uri="{FF2B5EF4-FFF2-40B4-BE49-F238E27FC236}">
                <a16:creationId xmlns:a16="http://schemas.microsoft.com/office/drawing/2014/main" id="{84290E61-B837-4BE4-9BC7-6AF706BCCA42}"/>
              </a:ext>
            </a:extLst>
          </p:cNvPr>
          <p:cNvSpPr>
            <a:spLocks noGrp="1"/>
          </p:cNvSpPr>
          <p:nvPr>
            <p:ph type="body" idx="1"/>
          </p:nvPr>
        </p:nvSpPr>
        <p:spPr>
          <a:xfrm>
            <a:off x="1084726" y="4902488"/>
            <a:ext cx="9143999" cy="985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52E15F-E46D-44C6-9FB9-07B0BC545AEF}"/>
              </a:ext>
            </a:extLst>
          </p:cNvPr>
          <p:cNvSpPr>
            <a:spLocks noGrp="1"/>
          </p:cNvSpPr>
          <p:nvPr>
            <p:ph type="dt" sz="half" idx="10"/>
          </p:nvPr>
        </p:nvSpPr>
        <p:spPr/>
        <p:txBody>
          <a:bodyPr/>
          <a:lstStyle/>
          <a:p>
            <a:fld id="{8C28A28C-4C6A-46EA-90C0-4EE0B89CC5C7}" type="datetimeFigureOut">
              <a:rPr lang="en-US" smtClean="0"/>
              <a:t>9/8/2022</a:t>
            </a:fld>
            <a:endParaRPr lang="en-US"/>
          </a:p>
        </p:txBody>
      </p:sp>
      <p:sp>
        <p:nvSpPr>
          <p:cNvPr id="5" name="Footer Placeholder 4">
            <a:extLst>
              <a:ext uri="{FF2B5EF4-FFF2-40B4-BE49-F238E27FC236}">
                <a16:creationId xmlns:a16="http://schemas.microsoft.com/office/drawing/2014/main" id="{2EBF6955-3667-4857-B35A-9E12F79886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14B309-D15E-4FA1-9B8D-8C1F3B56C37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840929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219AB-91F9-4F80-9B5D-2E6FE925F0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F19F334-D0CF-4DFD-BAA9-3ECD639B1F1E}"/>
              </a:ext>
            </a:extLst>
          </p:cNvPr>
          <p:cNvSpPr>
            <a:spLocks noGrp="1"/>
          </p:cNvSpPr>
          <p:nvPr>
            <p:ph sz="half" idx="1"/>
          </p:nvPr>
        </p:nvSpPr>
        <p:spPr>
          <a:xfrm>
            <a:off x="1077362" y="2227809"/>
            <a:ext cx="4942438" cy="394915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E0B5D-4613-4DA7-BA20-58B19BE8A496}"/>
              </a:ext>
            </a:extLst>
          </p:cNvPr>
          <p:cNvSpPr>
            <a:spLocks noGrp="1"/>
          </p:cNvSpPr>
          <p:nvPr>
            <p:ph sz="half" idx="2"/>
          </p:nvPr>
        </p:nvSpPr>
        <p:spPr>
          <a:xfrm>
            <a:off x="6172200" y="2227809"/>
            <a:ext cx="4855265" cy="39491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4F311AB-0603-424D-BC42-0CEAB3562BA4}"/>
              </a:ext>
            </a:extLst>
          </p:cNvPr>
          <p:cNvSpPr>
            <a:spLocks noGrp="1"/>
          </p:cNvSpPr>
          <p:nvPr>
            <p:ph type="dt" sz="half" idx="10"/>
          </p:nvPr>
        </p:nvSpPr>
        <p:spPr/>
        <p:txBody>
          <a:bodyPr/>
          <a:lstStyle/>
          <a:p>
            <a:fld id="{8C28A28C-4C6A-46EA-90C0-4EE0B89CC5C7}" type="datetimeFigureOut">
              <a:rPr lang="en-US" smtClean="0"/>
              <a:t>9/8/2022</a:t>
            </a:fld>
            <a:endParaRPr lang="en-US"/>
          </a:p>
        </p:txBody>
      </p:sp>
      <p:sp>
        <p:nvSpPr>
          <p:cNvPr id="6" name="Footer Placeholder 5">
            <a:extLst>
              <a:ext uri="{FF2B5EF4-FFF2-40B4-BE49-F238E27FC236}">
                <a16:creationId xmlns:a16="http://schemas.microsoft.com/office/drawing/2014/main" id="{7A3AA2AC-0C5F-4835-BE47-D780C2989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6C54C0-DFDA-4778-9EE8-5E5C30E05412}"/>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646223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F3603-5B09-4916-8324-A6BDAB4E060E}"/>
              </a:ext>
            </a:extLst>
          </p:cNvPr>
          <p:cNvSpPr>
            <a:spLocks noGrp="1"/>
          </p:cNvSpPr>
          <p:nvPr>
            <p:ph type="title"/>
          </p:nvPr>
        </p:nvSpPr>
        <p:spPr>
          <a:xfrm>
            <a:off x="1084726" y="365125"/>
            <a:ext cx="9942739"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4073C-C15B-4218-9B84-6758955176E7}"/>
              </a:ext>
            </a:extLst>
          </p:cNvPr>
          <p:cNvSpPr>
            <a:spLocks noGrp="1"/>
          </p:cNvSpPr>
          <p:nvPr>
            <p:ph type="body" idx="1"/>
          </p:nvPr>
        </p:nvSpPr>
        <p:spPr>
          <a:xfrm>
            <a:off x="1084725" y="1681163"/>
            <a:ext cx="491285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4116D27-36F6-440B-A9BE-8B9499047CEF}"/>
              </a:ext>
            </a:extLst>
          </p:cNvPr>
          <p:cNvSpPr>
            <a:spLocks noGrp="1"/>
          </p:cNvSpPr>
          <p:nvPr>
            <p:ph sz="half" idx="2"/>
          </p:nvPr>
        </p:nvSpPr>
        <p:spPr>
          <a:xfrm>
            <a:off x="1084726" y="2505075"/>
            <a:ext cx="4912849"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C12010D-7AC4-4A70-A211-6A29274119DB}"/>
              </a:ext>
            </a:extLst>
          </p:cNvPr>
          <p:cNvSpPr>
            <a:spLocks noGrp="1"/>
          </p:cNvSpPr>
          <p:nvPr>
            <p:ph type="body" sz="quarter" idx="3"/>
          </p:nvPr>
        </p:nvSpPr>
        <p:spPr>
          <a:xfrm>
            <a:off x="6172200" y="1681163"/>
            <a:ext cx="485526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AE85B5-3350-49A4-86A1-E5DAED491624}"/>
              </a:ext>
            </a:extLst>
          </p:cNvPr>
          <p:cNvSpPr>
            <a:spLocks noGrp="1"/>
          </p:cNvSpPr>
          <p:nvPr>
            <p:ph sz="quarter" idx="4"/>
          </p:nvPr>
        </p:nvSpPr>
        <p:spPr>
          <a:xfrm>
            <a:off x="6172200" y="2505075"/>
            <a:ext cx="485526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73E874-D08B-4D81-B82D-5DF242E4A1AA}"/>
              </a:ext>
            </a:extLst>
          </p:cNvPr>
          <p:cNvSpPr>
            <a:spLocks noGrp="1"/>
          </p:cNvSpPr>
          <p:nvPr>
            <p:ph type="dt" sz="half" idx="10"/>
          </p:nvPr>
        </p:nvSpPr>
        <p:spPr/>
        <p:txBody>
          <a:bodyPr/>
          <a:lstStyle/>
          <a:p>
            <a:fld id="{8C28A28C-4C6A-46EA-90C0-4EE0B89CC5C7}" type="datetimeFigureOut">
              <a:rPr lang="en-US" smtClean="0"/>
              <a:t>9/8/2022</a:t>
            </a:fld>
            <a:endParaRPr lang="en-US"/>
          </a:p>
        </p:txBody>
      </p:sp>
      <p:sp>
        <p:nvSpPr>
          <p:cNvPr id="8" name="Footer Placeholder 7">
            <a:extLst>
              <a:ext uri="{FF2B5EF4-FFF2-40B4-BE49-F238E27FC236}">
                <a16:creationId xmlns:a16="http://schemas.microsoft.com/office/drawing/2014/main" id="{AE174067-0FFA-41C3-A3A6-E8907CC32DE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947985-FBC0-4118-8877-2E327F637DF5}"/>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735427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0282-3DE7-4AB9-83AC-AFEDD22AF34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A7436C-706A-443F-86CD-4444C82818B2}"/>
              </a:ext>
            </a:extLst>
          </p:cNvPr>
          <p:cNvSpPr>
            <a:spLocks noGrp="1"/>
          </p:cNvSpPr>
          <p:nvPr>
            <p:ph type="dt" sz="half" idx="10"/>
          </p:nvPr>
        </p:nvSpPr>
        <p:spPr/>
        <p:txBody>
          <a:bodyPr/>
          <a:lstStyle/>
          <a:p>
            <a:fld id="{8C28A28C-4C6A-46EA-90C0-4EE0B89CC5C7}" type="datetimeFigureOut">
              <a:rPr lang="en-US" smtClean="0"/>
              <a:t>9/8/2022</a:t>
            </a:fld>
            <a:endParaRPr lang="en-US"/>
          </a:p>
        </p:txBody>
      </p:sp>
      <p:sp>
        <p:nvSpPr>
          <p:cNvPr id="4" name="Footer Placeholder 3">
            <a:extLst>
              <a:ext uri="{FF2B5EF4-FFF2-40B4-BE49-F238E27FC236}">
                <a16:creationId xmlns:a16="http://schemas.microsoft.com/office/drawing/2014/main" id="{09B53292-7EA5-45D0-957F-636A44FC0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476F59D-34BB-462C-B506-040B9E982FCB}"/>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3479209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55245-AB52-41B4-9B28-55E6527DA2F8}"/>
              </a:ext>
            </a:extLst>
          </p:cNvPr>
          <p:cNvSpPr>
            <a:spLocks noGrp="1"/>
          </p:cNvSpPr>
          <p:nvPr>
            <p:ph type="dt" sz="half" idx="10"/>
          </p:nvPr>
        </p:nvSpPr>
        <p:spPr/>
        <p:txBody>
          <a:bodyPr/>
          <a:lstStyle/>
          <a:p>
            <a:fld id="{8C28A28C-4C6A-46EA-90C0-4EE0B89CC5C7}" type="datetimeFigureOut">
              <a:rPr lang="en-US" smtClean="0"/>
              <a:t>9/8/2022</a:t>
            </a:fld>
            <a:endParaRPr lang="en-US"/>
          </a:p>
        </p:txBody>
      </p:sp>
      <p:sp>
        <p:nvSpPr>
          <p:cNvPr id="3" name="Footer Placeholder 2">
            <a:extLst>
              <a:ext uri="{FF2B5EF4-FFF2-40B4-BE49-F238E27FC236}">
                <a16:creationId xmlns:a16="http://schemas.microsoft.com/office/drawing/2014/main" id="{CA73B8AE-58B0-4FDF-8430-9D8D3DD5372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9E4D91-8619-43C1-841B-B5F47DE01739}"/>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1936785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DA660-DF93-4947-B93F-BF118D3B5F80}"/>
              </a:ext>
            </a:extLst>
          </p:cNvPr>
          <p:cNvSpPr>
            <a:spLocks noGrp="1"/>
          </p:cNvSpPr>
          <p:nvPr>
            <p:ph type="title"/>
          </p:nvPr>
        </p:nvSpPr>
        <p:spPr>
          <a:xfrm>
            <a:off x="1084727" y="457200"/>
            <a:ext cx="3687298" cy="1600200"/>
          </a:xfrm>
        </p:spPr>
        <p:txBody>
          <a:bodyPr anchor="b"/>
          <a:lstStyle>
            <a:lvl1pPr>
              <a:defRPr sz="3200"/>
            </a:lvl1pPr>
          </a:lstStyle>
          <a:p>
            <a:r>
              <a:rPr lang="en-US" dirty="0"/>
              <a:t>Click to edit Master title style</a:t>
            </a:r>
          </a:p>
        </p:txBody>
      </p:sp>
      <p:sp>
        <p:nvSpPr>
          <p:cNvPr id="3" name="Content Placeholder 2">
            <a:extLst>
              <a:ext uri="{FF2B5EF4-FFF2-40B4-BE49-F238E27FC236}">
                <a16:creationId xmlns:a16="http://schemas.microsoft.com/office/drawing/2014/main" id="{02F0292E-B3E1-4FD6-A7FA-C165BAC21C28}"/>
              </a:ext>
            </a:extLst>
          </p:cNvPr>
          <p:cNvSpPr>
            <a:spLocks noGrp="1"/>
          </p:cNvSpPr>
          <p:nvPr>
            <p:ph idx="1"/>
          </p:nvPr>
        </p:nvSpPr>
        <p:spPr>
          <a:xfrm>
            <a:off x="5183188" y="987425"/>
            <a:ext cx="5844277"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EFB0ECC-817B-4A71-AFB5-FC60A2BC3ABC}"/>
              </a:ext>
            </a:extLst>
          </p:cNvPr>
          <p:cNvSpPr>
            <a:spLocks noGrp="1"/>
          </p:cNvSpPr>
          <p:nvPr>
            <p:ph type="body" sz="half" idx="2"/>
          </p:nvPr>
        </p:nvSpPr>
        <p:spPr>
          <a:xfrm>
            <a:off x="1084727" y="2253343"/>
            <a:ext cx="3687298" cy="36156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17788E0B-6135-4F59-A35A-2CA1A8BA4ED2}"/>
              </a:ext>
            </a:extLst>
          </p:cNvPr>
          <p:cNvSpPr>
            <a:spLocks noGrp="1"/>
          </p:cNvSpPr>
          <p:nvPr>
            <p:ph type="dt" sz="half" idx="10"/>
          </p:nvPr>
        </p:nvSpPr>
        <p:spPr/>
        <p:txBody>
          <a:bodyPr/>
          <a:lstStyle/>
          <a:p>
            <a:fld id="{8C28A28C-4C6A-46EA-90C0-4EE0B89CC5C7}" type="datetimeFigureOut">
              <a:rPr lang="en-US" smtClean="0"/>
              <a:t>9/8/2022</a:t>
            </a:fld>
            <a:endParaRPr lang="en-US"/>
          </a:p>
        </p:txBody>
      </p:sp>
      <p:sp>
        <p:nvSpPr>
          <p:cNvPr id="6" name="Footer Placeholder 5">
            <a:extLst>
              <a:ext uri="{FF2B5EF4-FFF2-40B4-BE49-F238E27FC236}">
                <a16:creationId xmlns:a16="http://schemas.microsoft.com/office/drawing/2014/main" id="{FD0DEF36-4037-4E6D-988F-CC8E3F11C6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5C0D2D-D878-4723-A002-5A601EFB48A0}"/>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636710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5C59D5-B8A1-4C9C-A61F-E082A44330BB}"/>
              </a:ext>
            </a:extLst>
          </p:cNvPr>
          <p:cNvSpPr>
            <a:spLocks noGrp="1"/>
          </p:cNvSpPr>
          <p:nvPr>
            <p:ph type="title"/>
          </p:nvPr>
        </p:nvSpPr>
        <p:spPr>
          <a:xfrm>
            <a:off x="1084727" y="720433"/>
            <a:ext cx="3687298" cy="1587337"/>
          </a:xfrm>
        </p:spPr>
        <p:txBody>
          <a:bodyPr anchor="b"/>
          <a:lstStyle>
            <a:lvl1pPr>
              <a:defRPr sz="3200"/>
            </a:lvl1pPr>
          </a:lstStyle>
          <a:p>
            <a:r>
              <a:rPr lang="en-US" dirty="0"/>
              <a:t>Click to edit Master title style</a:t>
            </a:r>
          </a:p>
        </p:txBody>
      </p:sp>
      <p:sp>
        <p:nvSpPr>
          <p:cNvPr id="3" name="Picture Placeholder 2">
            <a:extLst>
              <a:ext uri="{FF2B5EF4-FFF2-40B4-BE49-F238E27FC236}">
                <a16:creationId xmlns:a16="http://schemas.microsoft.com/office/drawing/2014/main" id="{64CB4F5F-E6E7-45C3-B35C-80F81FB1A5E8}"/>
              </a:ext>
            </a:extLst>
          </p:cNvPr>
          <p:cNvSpPr>
            <a:spLocks noGrp="1"/>
          </p:cNvSpPr>
          <p:nvPr>
            <p:ph type="pic" idx="1"/>
          </p:nvPr>
        </p:nvSpPr>
        <p:spPr>
          <a:xfrm>
            <a:off x="5183188" y="987425"/>
            <a:ext cx="58277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6633AB7-4F8E-4A9F-AC15-89E6A6E00347}"/>
              </a:ext>
            </a:extLst>
          </p:cNvPr>
          <p:cNvSpPr>
            <a:spLocks noGrp="1"/>
          </p:cNvSpPr>
          <p:nvPr>
            <p:ph type="body" sz="half" idx="2"/>
          </p:nvPr>
        </p:nvSpPr>
        <p:spPr>
          <a:xfrm>
            <a:off x="1084727" y="2449286"/>
            <a:ext cx="3687298" cy="3419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C074B526-866D-4E11-A7F9-081BD4EDF484}"/>
              </a:ext>
            </a:extLst>
          </p:cNvPr>
          <p:cNvSpPr>
            <a:spLocks noGrp="1"/>
          </p:cNvSpPr>
          <p:nvPr>
            <p:ph type="dt" sz="half" idx="10"/>
          </p:nvPr>
        </p:nvSpPr>
        <p:spPr/>
        <p:txBody>
          <a:bodyPr/>
          <a:lstStyle/>
          <a:p>
            <a:fld id="{8C28A28C-4C6A-46EA-90C0-4EE0B89CC5C7}" type="datetimeFigureOut">
              <a:rPr lang="en-US" smtClean="0"/>
              <a:t>9/8/2022</a:t>
            </a:fld>
            <a:endParaRPr lang="en-US"/>
          </a:p>
        </p:txBody>
      </p:sp>
      <p:sp>
        <p:nvSpPr>
          <p:cNvPr id="6" name="Footer Placeholder 5">
            <a:extLst>
              <a:ext uri="{FF2B5EF4-FFF2-40B4-BE49-F238E27FC236}">
                <a16:creationId xmlns:a16="http://schemas.microsoft.com/office/drawing/2014/main" id="{CD758BF8-E962-4367-8495-62438FDD48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C20AE1-C97D-4E6C-9DB2-B2904C2CF247}"/>
              </a:ext>
            </a:extLst>
          </p:cNvPr>
          <p:cNvSpPr>
            <a:spLocks noGrp="1"/>
          </p:cNvSpPr>
          <p:nvPr>
            <p:ph type="sldNum" sz="quarter" idx="12"/>
          </p:nvPr>
        </p:nvSpPr>
        <p:spPr/>
        <p:txBody>
          <a:bodyPr/>
          <a:lstStyle/>
          <a:p>
            <a:fld id="{5DEF7F31-0B8A-474A-B86C-91F381754329}" type="slidenum">
              <a:rPr lang="en-US" smtClean="0"/>
              <a:t>‹#›</a:t>
            </a:fld>
            <a:endParaRPr lang="en-US"/>
          </a:p>
        </p:txBody>
      </p:sp>
    </p:spTree>
    <p:extLst>
      <p:ext uri="{BB962C8B-B14F-4D97-AF65-F5344CB8AC3E}">
        <p14:creationId xmlns:p14="http://schemas.microsoft.com/office/powerpoint/2010/main" val="299390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AE192E3E-68A9-4F36-936C-1C8D0B9EF132}"/>
              </a:ext>
            </a:extLst>
          </p:cNvPr>
          <p:cNvSpPr/>
          <p:nvPr/>
        </p:nvSpPr>
        <p:spPr>
          <a:xfrm>
            <a:off x="8803792" y="3455896"/>
            <a:ext cx="3388208" cy="3406341"/>
          </a:xfrm>
          <a:custGeom>
            <a:avLst/>
            <a:gdLst>
              <a:gd name="connsiteX0" fmla="*/ 3388058 w 3388208"/>
              <a:gd name="connsiteY0" fmla="*/ 0 h 3406341"/>
              <a:gd name="connsiteX1" fmla="*/ 3388208 w 3388208"/>
              <a:gd name="connsiteY1" fmla="*/ 0 h 3406341"/>
              <a:gd name="connsiteX2" fmla="*/ 3388208 w 3388208"/>
              <a:gd name="connsiteY2" fmla="*/ 3406341 h 3406341"/>
              <a:gd name="connsiteX3" fmla="*/ 0 w 3388208"/>
              <a:gd name="connsiteY3" fmla="*/ 3406341 h 3406341"/>
              <a:gd name="connsiteX4" fmla="*/ 79006 w 3388208"/>
              <a:gd name="connsiteY4" fmla="*/ 3404386 h 3406341"/>
              <a:gd name="connsiteX5" fmla="*/ 3383947 w 3388208"/>
              <a:gd name="connsiteY5" fmla="*/ 164274 h 3406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388208" h="3406341">
                <a:moveTo>
                  <a:pt x="3388058" y="0"/>
                </a:moveTo>
                <a:lnTo>
                  <a:pt x="3388208" y="0"/>
                </a:lnTo>
                <a:lnTo>
                  <a:pt x="3388208" y="3406341"/>
                </a:lnTo>
                <a:lnTo>
                  <a:pt x="0" y="3406341"/>
                </a:lnTo>
                <a:lnTo>
                  <a:pt x="79006" y="3404386"/>
                </a:lnTo>
                <a:cubicBezTo>
                  <a:pt x="1864742" y="3315784"/>
                  <a:pt x="3296223" y="1912901"/>
                  <a:pt x="3383947" y="164274"/>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3F214EB0-7E6D-4536-9350-5CB688B56F26}"/>
              </a:ext>
            </a:extLst>
          </p:cNvPr>
          <p:cNvSpPr>
            <a:spLocks noGrp="1"/>
          </p:cNvSpPr>
          <p:nvPr>
            <p:ph type="title"/>
          </p:nvPr>
        </p:nvSpPr>
        <p:spPr>
          <a:xfrm>
            <a:off x="1077362" y="720434"/>
            <a:ext cx="9950103" cy="1507376"/>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BF5455E-4725-4924-BF7D-2E1FC9E391F8}"/>
              </a:ext>
            </a:extLst>
          </p:cNvPr>
          <p:cNvSpPr>
            <a:spLocks noGrp="1"/>
          </p:cNvSpPr>
          <p:nvPr>
            <p:ph type="body" idx="1"/>
          </p:nvPr>
        </p:nvSpPr>
        <p:spPr>
          <a:xfrm>
            <a:off x="1077362" y="2427316"/>
            <a:ext cx="9950103" cy="351351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2CAD9D9-1A1D-4438-9F3D-E5E58FD72F1F}"/>
              </a:ext>
            </a:extLst>
          </p:cNvPr>
          <p:cNvSpPr>
            <a:spLocks noGrp="1"/>
          </p:cNvSpPr>
          <p:nvPr>
            <p:ph type="dt" sz="half" idx="2"/>
          </p:nvPr>
        </p:nvSpPr>
        <p:spPr>
          <a:xfrm>
            <a:off x="9243751" y="6356350"/>
            <a:ext cx="2296603" cy="365125"/>
          </a:xfrm>
          <a:prstGeom prst="rect">
            <a:avLst/>
          </a:prstGeom>
        </p:spPr>
        <p:txBody>
          <a:bodyPr vert="horz" lIns="91440" tIns="45720" rIns="91440" bIns="45720" rtlCol="0" anchor="ctr"/>
          <a:lstStyle>
            <a:lvl1pPr algn="r">
              <a:defRPr sz="900">
                <a:solidFill>
                  <a:schemeClr val="bg1"/>
                </a:solidFill>
              </a:defRPr>
            </a:lvl1pPr>
          </a:lstStyle>
          <a:p>
            <a:fld id="{8C28A28C-4C6A-46EA-90C0-4EE0B89CC5C7}" type="datetimeFigureOut">
              <a:rPr lang="en-US" smtClean="0"/>
              <a:pPr/>
              <a:t>9/8/2022</a:t>
            </a:fld>
            <a:endParaRPr lang="en-US" dirty="0"/>
          </a:p>
        </p:txBody>
      </p:sp>
      <p:sp>
        <p:nvSpPr>
          <p:cNvPr id="5" name="Footer Placeholder 4">
            <a:extLst>
              <a:ext uri="{FF2B5EF4-FFF2-40B4-BE49-F238E27FC236}">
                <a16:creationId xmlns:a16="http://schemas.microsoft.com/office/drawing/2014/main" id="{AE80A827-D7BF-4CA4-8C29-5AE54ADA4787}"/>
              </a:ext>
            </a:extLst>
          </p:cNvPr>
          <p:cNvSpPr>
            <a:spLocks noGrp="1"/>
          </p:cNvSpPr>
          <p:nvPr>
            <p:ph type="ftr" sz="quarter" idx="3"/>
          </p:nvPr>
        </p:nvSpPr>
        <p:spPr>
          <a:xfrm rot="5400000">
            <a:off x="-1610380" y="1926575"/>
            <a:ext cx="3830351" cy="365125"/>
          </a:xfrm>
          <a:prstGeom prst="rect">
            <a:avLst/>
          </a:prstGeom>
        </p:spPr>
        <p:txBody>
          <a:bodyPr vert="horz" lIns="91440" tIns="45720" rIns="91440" bIns="45720" rtlCol="0" anchor="ctr"/>
          <a:lstStyle>
            <a:lvl1pPr algn="l">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06717188-1DE1-4DA5-8161-21179E4ADEAE}"/>
              </a:ext>
            </a:extLst>
          </p:cNvPr>
          <p:cNvSpPr>
            <a:spLocks noGrp="1"/>
          </p:cNvSpPr>
          <p:nvPr>
            <p:ph type="sldNum" sz="quarter" idx="4"/>
          </p:nvPr>
        </p:nvSpPr>
        <p:spPr>
          <a:xfrm>
            <a:off x="11540355" y="6356350"/>
            <a:ext cx="410973" cy="365125"/>
          </a:xfrm>
          <a:prstGeom prst="rect">
            <a:avLst/>
          </a:prstGeom>
        </p:spPr>
        <p:txBody>
          <a:bodyPr vert="horz" lIns="91440" tIns="45720" rIns="91440" bIns="45720" rtlCol="0" anchor="ctr"/>
          <a:lstStyle>
            <a:lvl1pPr algn="r">
              <a:defRPr sz="900">
                <a:solidFill>
                  <a:schemeClr val="bg1"/>
                </a:solidFill>
              </a:defRPr>
            </a:lvl1pPr>
          </a:lstStyle>
          <a:p>
            <a:fld id="{5DEF7F31-0B8A-474A-B86C-91F381754329}" type="slidenum">
              <a:rPr lang="en-US" smtClean="0"/>
              <a:pPr/>
              <a:t>‹#›</a:t>
            </a:fld>
            <a:endParaRPr lang="en-US" dirty="0"/>
          </a:p>
        </p:txBody>
      </p:sp>
    </p:spTree>
    <p:extLst>
      <p:ext uri="{BB962C8B-B14F-4D97-AF65-F5344CB8AC3E}">
        <p14:creationId xmlns:p14="http://schemas.microsoft.com/office/powerpoint/2010/main" val="144832083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1" r:id="rId6"/>
    <p:sldLayoutId id="2147483727" r:id="rId7"/>
    <p:sldLayoutId id="2147483728" r:id="rId8"/>
    <p:sldLayoutId id="2147483729" r:id="rId9"/>
    <p:sldLayoutId id="2147483730" r:id="rId10"/>
    <p:sldLayoutId id="2147483732" r:id="rId11"/>
  </p:sldLayoutIdLst>
  <p:txStyles>
    <p:titleStyle>
      <a:lvl1pPr algn="l" defTabSz="914400" rtl="0" eaLnBrk="1" latinLnBrk="0" hangingPunct="1">
        <a:lnSpc>
          <a:spcPct val="110000"/>
        </a:lnSpc>
        <a:spcBef>
          <a:spcPct val="0"/>
        </a:spcBef>
        <a:buNone/>
        <a:defRPr sz="3200" b="1" kern="120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274320" indent="0" algn="l" defTabSz="914400" rtl="0" eaLnBrk="1" latinLnBrk="0" hangingPunct="1">
        <a:lnSpc>
          <a:spcPct val="120000"/>
        </a:lnSpc>
        <a:spcBef>
          <a:spcPts val="500"/>
        </a:spcBef>
        <a:buFontTx/>
        <a:buNone/>
        <a:defRPr sz="1600" b="1" kern="1200">
          <a:solidFill>
            <a:schemeClr val="tx1"/>
          </a:solidFill>
          <a:latin typeface="+mn-lt"/>
          <a:ea typeface="+mn-ea"/>
          <a:cs typeface="+mn-cs"/>
        </a:defRPr>
      </a:lvl2pPr>
      <a:lvl3pPr marL="54864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594360" indent="0" algn="l" defTabSz="914400" rtl="0" eaLnBrk="1" latinLnBrk="0" hangingPunct="1">
        <a:lnSpc>
          <a:spcPct val="120000"/>
        </a:lnSpc>
        <a:spcBef>
          <a:spcPts val="500"/>
        </a:spcBef>
        <a:buFontTx/>
        <a:buNone/>
        <a:defRPr sz="1200" b="1" kern="1200">
          <a:solidFill>
            <a:schemeClr val="tx1"/>
          </a:solidFill>
          <a:latin typeface="+mn-lt"/>
          <a:ea typeface="+mn-ea"/>
          <a:cs typeface="+mn-cs"/>
        </a:defRPr>
      </a:lvl4pPr>
      <a:lvl5pPr marL="82296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youtube.com/watch?v=UNtL6KCG51k"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8">
            <a:extLst>
              <a:ext uri="{FF2B5EF4-FFF2-40B4-BE49-F238E27FC236}">
                <a16:creationId xmlns:a16="http://schemas.microsoft.com/office/drawing/2014/main" id="{563148A4-EAE8-49C7-89F1-8E48B3A26D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E39389-3AD1-601B-FA1F-BF082A730F91}"/>
              </a:ext>
            </a:extLst>
          </p:cNvPr>
          <p:cNvSpPr>
            <a:spLocks noGrp="1"/>
          </p:cNvSpPr>
          <p:nvPr>
            <p:ph type="ctrTitle"/>
          </p:nvPr>
        </p:nvSpPr>
        <p:spPr>
          <a:xfrm>
            <a:off x="1743828" y="4111201"/>
            <a:ext cx="8654267" cy="1124073"/>
          </a:xfrm>
        </p:spPr>
        <p:txBody>
          <a:bodyPr anchor="b">
            <a:normAutofit/>
          </a:bodyPr>
          <a:lstStyle/>
          <a:p>
            <a:r>
              <a:rPr lang="en-US" dirty="0"/>
              <a:t>Time-Lapse Photography</a:t>
            </a:r>
          </a:p>
        </p:txBody>
      </p:sp>
      <p:sp>
        <p:nvSpPr>
          <p:cNvPr id="3" name="Subtitle 2">
            <a:extLst>
              <a:ext uri="{FF2B5EF4-FFF2-40B4-BE49-F238E27FC236}">
                <a16:creationId xmlns:a16="http://schemas.microsoft.com/office/drawing/2014/main" id="{00D5034F-0D29-CE1E-47D8-F91CC7F5ADDF}"/>
              </a:ext>
            </a:extLst>
          </p:cNvPr>
          <p:cNvSpPr>
            <a:spLocks noGrp="1"/>
          </p:cNvSpPr>
          <p:nvPr>
            <p:ph type="subTitle" idx="1"/>
          </p:nvPr>
        </p:nvSpPr>
        <p:spPr>
          <a:xfrm>
            <a:off x="1742038" y="5371605"/>
            <a:ext cx="8656058" cy="672412"/>
          </a:xfrm>
        </p:spPr>
        <p:txBody>
          <a:bodyPr anchor="t">
            <a:normAutofit/>
          </a:bodyPr>
          <a:lstStyle/>
          <a:p>
            <a:r>
              <a:rPr lang="en-US" dirty="0"/>
              <a:t>Shooting and Processing</a:t>
            </a:r>
          </a:p>
        </p:txBody>
      </p:sp>
      <p:sp>
        <p:nvSpPr>
          <p:cNvPr id="11" name="Freeform: Shape 10">
            <a:extLst>
              <a:ext uri="{FF2B5EF4-FFF2-40B4-BE49-F238E27FC236}">
                <a16:creationId xmlns:a16="http://schemas.microsoft.com/office/drawing/2014/main" id="{F96FDE2F-8352-4200-8537-0E8FC365F4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0"/>
            <a:ext cx="3495110" cy="3414822"/>
          </a:xfrm>
          <a:custGeom>
            <a:avLst/>
            <a:gdLst>
              <a:gd name="connsiteX0" fmla="*/ 3495110 w 3495110"/>
              <a:gd name="connsiteY0" fmla="*/ 3414822 h 3414822"/>
              <a:gd name="connsiteX1" fmla="*/ 26047 w 3495110"/>
              <a:gd name="connsiteY1" fmla="*/ 3414822 h 3414822"/>
              <a:gd name="connsiteX2" fmla="*/ 192248 w 3495110"/>
              <a:gd name="connsiteY2" fmla="*/ 3410701 h 3414822"/>
              <a:gd name="connsiteX3" fmla="*/ 3495109 w 3495110"/>
              <a:gd name="connsiteY3" fmla="*/ 320 h 3414822"/>
              <a:gd name="connsiteX4" fmla="*/ 13063 w 3495110"/>
              <a:gd name="connsiteY4" fmla="*/ 320 h 3414822"/>
              <a:gd name="connsiteX5" fmla="*/ 13063 w 3495110"/>
              <a:gd name="connsiteY5" fmla="*/ 3414822 h 3414822"/>
              <a:gd name="connsiteX6" fmla="*/ 13062 w 3495110"/>
              <a:gd name="connsiteY6" fmla="*/ 3414822 h 3414822"/>
              <a:gd name="connsiteX7" fmla="*/ 13062 w 3495110"/>
              <a:gd name="connsiteY7" fmla="*/ 322 h 3414822"/>
              <a:gd name="connsiteX8" fmla="*/ 0 w 3495110"/>
              <a:gd name="connsiteY8" fmla="*/ 322 h 3414822"/>
              <a:gd name="connsiteX9" fmla="*/ 0 w 3495110"/>
              <a:gd name="connsiteY9" fmla="*/ 0 h 3414822"/>
              <a:gd name="connsiteX10" fmla="*/ 3495110 w 3495110"/>
              <a:gd name="connsiteY10" fmla="*/ 0 h 3414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95110" h="3414822">
                <a:moveTo>
                  <a:pt x="3495110" y="3414822"/>
                </a:moveTo>
                <a:lnTo>
                  <a:pt x="26047" y="3414822"/>
                </a:lnTo>
                <a:lnTo>
                  <a:pt x="192248" y="3410701"/>
                </a:lnTo>
                <a:cubicBezTo>
                  <a:pt x="2032056" y="3319241"/>
                  <a:pt x="3495109" y="1827339"/>
                  <a:pt x="3495109" y="320"/>
                </a:cubicBezTo>
                <a:lnTo>
                  <a:pt x="13063" y="320"/>
                </a:lnTo>
                <a:lnTo>
                  <a:pt x="13063" y="3414822"/>
                </a:lnTo>
                <a:lnTo>
                  <a:pt x="13062" y="3414822"/>
                </a:lnTo>
                <a:lnTo>
                  <a:pt x="13062" y="322"/>
                </a:lnTo>
                <a:lnTo>
                  <a:pt x="0" y="322"/>
                </a:lnTo>
                <a:lnTo>
                  <a:pt x="0" y="0"/>
                </a:lnTo>
                <a:lnTo>
                  <a:pt x="349511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Rectangle 12">
            <a:extLst>
              <a:ext uri="{FF2B5EF4-FFF2-40B4-BE49-F238E27FC236}">
                <a16:creationId xmlns:a16="http://schemas.microsoft.com/office/drawing/2014/main" id="{EE03AE3B-3A9F-4A74-A626-EA434E9E01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696893" y="0"/>
            <a:ext cx="3498943" cy="341482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3" descr="Night stars on the desert">
            <a:extLst>
              <a:ext uri="{FF2B5EF4-FFF2-40B4-BE49-F238E27FC236}">
                <a16:creationId xmlns:a16="http://schemas.microsoft.com/office/drawing/2014/main" id="{92BA4307-1D3A-EF6A-BE33-EF4B06249FCE}"/>
              </a:ext>
            </a:extLst>
          </p:cNvPr>
          <p:cNvPicPr>
            <a:picLocks noChangeAspect="1"/>
          </p:cNvPicPr>
          <p:nvPr/>
        </p:nvPicPr>
        <p:blipFill rotWithShape="1">
          <a:blip r:embed="rId3"/>
          <a:srcRect t="22642" r="1" b="17942"/>
          <a:stretch/>
        </p:blipFill>
        <p:spPr>
          <a:xfrm>
            <a:off x="-1" y="10"/>
            <a:ext cx="8707925" cy="3414814"/>
          </a:xfrm>
          <a:custGeom>
            <a:avLst/>
            <a:gdLst/>
            <a:ahLst/>
            <a:cxnLst/>
            <a:rect l="l" t="t" r="r" b="b"/>
            <a:pathLst>
              <a:path w="8724646" h="3414824">
                <a:moveTo>
                  <a:pt x="3488733" y="0"/>
                </a:moveTo>
                <a:lnTo>
                  <a:pt x="8724646" y="0"/>
                </a:lnTo>
                <a:lnTo>
                  <a:pt x="8724646" y="3414822"/>
                </a:lnTo>
                <a:lnTo>
                  <a:pt x="3488733" y="3414822"/>
                </a:lnTo>
                <a:close/>
                <a:moveTo>
                  <a:pt x="3488732" y="0"/>
                </a:moveTo>
                <a:lnTo>
                  <a:pt x="3488732" y="3414824"/>
                </a:lnTo>
                <a:lnTo>
                  <a:pt x="0" y="3414824"/>
                </a:lnTo>
                <a:cubicBezTo>
                  <a:pt x="0" y="1528869"/>
                  <a:pt x="1561959" y="0"/>
                  <a:pt x="3488732" y="0"/>
                </a:cubicBezTo>
                <a:close/>
              </a:path>
            </a:pathLst>
          </a:custGeom>
        </p:spPr>
      </p:pic>
      <p:sp>
        <p:nvSpPr>
          <p:cNvPr id="15" name="Rectangle 34">
            <a:extLst>
              <a:ext uri="{FF2B5EF4-FFF2-40B4-BE49-F238E27FC236}">
                <a16:creationId xmlns:a16="http://schemas.microsoft.com/office/drawing/2014/main" id="{C4616447-380A-4DF1-834B-15E0529F4B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7925" y="0"/>
            <a:ext cx="3495111" cy="3415146"/>
          </a:xfrm>
          <a:custGeom>
            <a:avLst/>
            <a:gdLst>
              <a:gd name="connsiteX0" fmla="*/ 0 w 3484819"/>
              <a:gd name="connsiteY0" fmla="*/ 0 h 3430264"/>
              <a:gd name="connsiteX1" fmla="*/ 3484819 w 3484819"/>
              <a:gd name="connsiteY1" fmla="*/ 0 h 3430264"/>
              <a:gd name="connsiteX2" fmla="*/ 3484819 w 3484819"/>
              <a:gd name="connsiteY2" fmla="*/ 3430264 h 3430264"/>
              <a:gd name="connsiteX3" fmla="*/ 0 w 3484819"/>
              <a:gd name="connsiteY3" fmla="*/ 3430264 h 3430264"/>
              <a:gd name="connsiteX4" fmla="*/ 0 w 3484819"/>
              <a:gd name="connsiteY4" fmla="*/ 0 h 3430264"/>
              <a:gd name="connsiteX0" fmla="*/ 0 w 3484819"/>
              <a:gd name="connsiteY0" fmla="*/ 0 h 3430264"/>
              <a:gd name="connsiteX1" fmla="*/ 3484819 w 3484819"/>
              <a:gd name="connsiteY1" fmla="*/ 0 h 3430264"/>
              <a:gd name="connsiteX2" fmla="*/ 0 w 3484819"/>
              <a:gd name="connsiteY2" fmla="*/ 3430264 h 3430264"/>
              <a:gd name="connsiteX3" fmla="*/ 0 w 3484819"/>
              <a:gd name="connsiteY3" fmla="*/ 0 h 3430264"/>
            </a:gdLst>
            <a:ahLst/>
            <a:cxnLst>
              <a:cxn ang="0">
                <a:pos x="connsiteX0" y="connsiteY0"/>
              </a:cxn>
              <a:cxn ang="0">
                <a:pos x="connsiteX1" y="connsiteY1"/>
              </a:cxn>
              <a:cxn ang="0">
                <a:pos x="connsiteX2" y="connsiteY2"/>
              </a:cxn>
              <a:cxn ang="0">
                <a:pos x="connsiteX3" y="connsiteY3"/>
              </a:cxn>
            </a:cxnLst>
            <a:rect l="l" t="t" r="r" b="b"/>
            <a:pathLst>
              <a:path w="3484819" h="3430264">
                <a:moveTo>
                  <a:pt x="0" y="0"/>
                </a:moveTo>
                <a:lnTo>
                  <a:pt x="3484819" y="0"/>
                </a:lnTo>
                <a:lnTo>
                  <a:pt x="0" y="3430264"/>
                </a:lnTo>
                <a:lnTo>
                  <a:pt x="0"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758647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AD71D-CB30-5418-D191-2FDC1C9B8E46}"/>
              </a:ext>
            </a:extLst>
          </p:cNvPr>
          <p:cNvSpPr>
            <a:spLocks noGrp="1"/>
          </p:cNvSpPr>
          <p:nvPr>
            <p:ph type="title"/>
          </p:nvPr>
        </p:nvSpPr>
        <p:spPr/>
        <p:txBody>
          <a:bodyPr/>
          <a:lstStyle/>
          <a:p>
            <a:r>
              <a:rPr lang="en-US" dirty="0"/>
              <a:t>So Let’s Create a Time-Lapse</a:t>
            </a:r>
          </a:p>
        </p:txBody>
      </p:sp>
      <p:sp>
        <p:nvSpPr>
          <p:cNvPr id="3" name="Content Placeholder 2">
            <a:extLst>
              <a:ext uri="{FF2B5EF4-FFF2-40B4-BE49-F238E27FC236}">
                <a16:creationId xmlns:a16="http://schemas.microsoft.com/office/drawing/2014/main" id="{CBC67448-3DF1-DF19-B387-5381A5231838}"/>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3890255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A20FE-2EA8-74EA-4CFD-2A32071BC1AC}"/>
              </a:ext>
            </a:extLst>
          </p:cNvPr>
          <p:cNvSpPr>
            <a:spLocks noGrp="1"/>
          </p:cNvSpPr>
          <p:nvPr>
            <p:ph type="title"/>
          </p:nvPr>
        </p:nvSpPr>
        <p:spPr/>
        <p:txBody>
          <a:bodyPr/>
          <a:lstStyle/>
          <a:p>
            <a:r>
              <a:rPr lang="en-US" dirty="0"/>
              <a:t>What Now?</a:t>
            </a:r>
          </a:p>
        </p:txBody>
      </p:sp>
      <p:sp>
        <p:nvSpPr>
          <p:cNvPr id="3" name="Content Placeholder 2">
            <a:extLst>
              <a:ext uri="{FF2B5EF4-FFF2-40B4-BE49-F238E27FC236}">
                <a16:creationId xmlns:a16="http://schemas.microsoft.com/office/drawing/2014/main" id="{7CD06BD6-6CBA-FC88-91ED-A5F889D46098}"/>
              </a:ext>
            </a:extLst>
          </p:cNvPr>
          <p:cNvSpPr>
            <a:spLocks noGrp="1"/>
          </p:cNvSpPr>
          <p:nvPr>
            <p:ph idx="1"/>
          </p:nvPr>
        </p:nvSpPr>
        <p:spPr/>
        <p:txBody>
          <a:bodyPr/>
          <a:lstStyle/>
          <a:p>
            <a:r>
              <a:rPr lang="en-US" dirty="0"/>
              <a:t>Multiple short clips can be assembled into a longer movie </a:t>
            </a:r>
          </a:p>
          <a:p>
            <a:pPr lvl="1"/>
            <a:r>
              <a:rPr lang="en-US" dirty="0"/>
              <a:t>Adobe Premier Rush</a:t>
            </a:r>
          </a:p>
          <a:p>
            <a:pPr lvl="1"/>
            <a:r>
              <a:rPr lang="en-US" dirty="0" err="1"/>
              <a:t>Clideo’s</a:t>
            </a:r>
            <a:r>
              <a:rPr lang="en-US" dirty="0"/>
              <a:t> Online Video Creator</a:t>
            </a:r>
          </a:p>
          <a:p>
            <a:pPr lvl="1"/>
            <a:r>
              <a:rPr lang="en-US" dirty="0"/>
              <a:t>	Upload clips and do everything through a web interface</a:t>
            </a:r>
          </a:p>
          <a:p>
            <a:pPr lvl="1"/>
            <a:r>
              <a:rPr lang="en-US" dirty="0"/>
              <a:t>Movie Maker for Windows</a:t>
            </a:r>
          </a:p>
          <a:p>
            <a:pPr lvl="1"/>
            <a:r>
              <a:rPr lang="en-US" dirty="0" err="1"/>
              <a:t>Moravi</a:t>
            </a:r>
            <a:r>
              <a:rPr lang="en-US" dirty="0"/>
              <a:t> Video Editor</a:t>
            </a:r>
          </a:p>
          <a:p>
            <a:pPr lvl="1"/>
            <a:r>
              <a:rPr lang="en-US" dirty="0"/>
              <a:t>After Effects</a:t>
            </a:r>
          </a:p>
          <a:p>
            <a:pPr lvl="1"/>
            <a:r>
              <a:rPr lang="en-US" dirty="0"/>
              <a:t>Premier Pro – Adobe</a:t>
            </a:r>
          </a:p>
          <a:p>
            <a:pPr lvl="1"/>
            <a:endParaRPr lang="en-US" dirty="0"/>
          </a:p>
          <a:p>
            <a:pPr lvl="1"/>
            <a:endParaRPr lang="en-US" dirty="0"/>
          </a:p>
        </p:txBody>
      </p:sp>
    </p:spTree>
    <p:extLst>
      <p:ext uri="{BB962C8B-B14F-4D97-AF65-F5344CB8AC3E}">
        <p14:creationId xmlns:p14="http://schemas.microsoft.com/office/powerpoint/2010/main" val="33144215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38157-0CAB-9FF4-27AB-988D1688E882}"/>
              </a:ext>
            </a:extLst>
          </p:cNvPr>
          <p:cNvSpPr>
            <a:spLocks noGrp="1"/>
          </p:cNvSpPr>
          <p:nvPr>
            <p:ph type="title"/>
          </p:nvPr>
        </p:nvSpPr>
        <p:spPr/>
        <p:txBody>
          <a:bodyPr/>
          <a:lstStyle/>
          <a:p>
            <a:r>
              <a:rPr lang="en-US" dirty="0"/>
              <a:t>How?</a:t>
            </a:r>
          </a:p>
        </p:txBody>
      </p:sp>
      <p:sp>
        <p:nvSpPr>
          <p:cNvPr id="3" name="Content Placeholder 2">
            <a:extLst>
              <a:ext uri="{FF2B5EF4-FFF2-40B4-BE49-F238E27FC236}">
                <a16:creationId xmlns:a16="http://schemas.microsoft.com/office/drawing/2014/main" id="{F8BD37D0-8F74-5A27-7676-B9308531606D}"/>
              </a:ext>
            </a:extLst>
          </p:cNvPr>
          <p:cNvSpPr>
            <a:spLocks noGrp="1"/>
          </p:cNvSpPr>
          <p:nvPr>
            <p:ph idx="1"/>
          </p:nvPr>
        </p:nvSpPr>
        <p:spPr/>
        <p:txBody>
          <a:bodyPr/>
          <a:lstStyle/>
          <a:p>
            <a:r>
              <a:rPr lang="en-US" dirty="0"/>
              <a:t>Pick music - First</a:t>
            </a:r>
          </a:p>
          <a:p>
            <a:r>
              <a:rPr lang="en-US" dirty="0"/>
              <a:t>Decide what order to present clips</a:t>
            </a:r>
          </a:p>
          <a:p>
            <a:r>
              <a:rPr lang="en-US" dirty="0"/>
              <a:t>Time clips to work with music</a:t>
            </a:r>
          </a:p>
          <a:p>
            <a:r>
              <a:rPr lang="en-US" dirty="0"/>
              <a:t>Great Example</a:t>
            </a:r>
          </a:p>
          <a:p>
            <a:pPr lvl="1"/>
            <a:r>
              <a:rPr lang="en-US" dirty="0">
                <a:hlinkClick r:id="rId3"/>
              </a:rPr>
              <a:t>Short Storm Timelapse</a:t>
            </a:r>
            <a:endParaRPr lang="en-US" dirty="0"/>
          </a:p>
        </p:txBody>
      </p:sp>
    </p:spTree>
    <p:extLst>
      <p:ext uri="{BB962C8B-B14F-4D97-AF65-F5344CB8AC3E}">
        <p14:creationId xmlns:p14="http://schemas.microsoft.com/office/powerpoint/2010/main" val="127574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A2B17-30E4-C4E0-3016-68F3136CBE26}"/>
              </a:ext>
            </a:extLst>
          </p:cNvPr>
          <p:cNvSpPr>
            <a:spLocks noGrp="1"/>
          </p:cNvSpPr>
          <p:nvPr>
            <p:ph type="title"/>
          </p:nvPr>
        </p:nvSpPr>
        <p:spPr/>
        <p:txBody>
          <a:bodyPr/>
          <a:lstStyle/>
          <a:p>
            <a:r>
              <a:rPr lang="en-US" dirty="0"/>
              <a:t>The Easy Way</a:t>
            </a:r>
          </a:p>
        </p:txBody>
      </p:sp>
      <p:sp>
        <p:nvSpPr>
          <p:cNvPr id="3" name="Content Placeholder 2">
            <a:extLst>
              <a:ext uri="{FF2B5EF4-FFF2-40B4-BE49-F238E27FC236}">
                <a16:creationId xmlns:a16="http://schemas.microsoft.com/office/drawing/2014/main" id="{EAEFA4FD-F04E-3D5D-94A0-B16D84623CBB}"/>
              </a:ext>
            </a:extLst>
          </p:cNvPr>
          <p:cNvSpPr>
            <a:spLocks noGrp="1"/>
          </p:cNvSpPr>
          <p:nvPr>
            <p:ph idx="1"/>
          </p:nvPr>
        </p:nvSpPr>
        <p:spPr/>
        <p:txBody>
          <a:bodyPr/>
          <a:lstStyle/>
          <a:p>
            <a:r>
              <a:rPr lang="en-US" dirty="0"/>
              <a:t>Your iPhone (maybe Android)</a:t>
            </a:r>
          </a:p>
          <a:p>
            <a:pPr lvl="1"/>
            <a:r>
              <a:rPr lang="en-US" dirty="0"/>
              <a:t>Secure it on a tripod and shoot – the phone does the work</a:t>
            </a:r>
          </a:p>
          <a:p>
            <a:r>
              <a:rPr lang="en-US" dirty="0"/>
              <a:t>Not as good a result, but it’s easy</a:t>
            </a:r>
          </a:p>
        </p:txBody>
      </p:sp>
    </p:spTree>
    <p:extLst>
      <p:ext uri="{BB962C8B-B14F-4D97-AF65-F5344CB8AC3E}">
        <p14:creationId xmlns:p14="http://schemas.microsoft.com/office/powerpoint/2010/main" val="2304401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2BF0D-C233-DE76-69C6-49736D7C43A7}"/>
              </a:ext>
            </a:extLst>
          </p:cNvPr>
          <p:cNvSpPr>
            <a:spLocks noGrp="1"/>
          </p:cNvSpPr>
          <p:nvPr>
            <p:ph type="title"/>
          </p:nvPr>
        </p:nvSpPr>
        <p:spPr>
          <a:xfrm>
            <a:off x="546410" y="720434"/>
            <a:ext cx="10983951" cy="1507376"/>
          </a:xfrm>
        </p:spPr>
        <p:txBody>
          <a:bodyPr>
            <a:normAutofit/>
          </a:bodyPr>
          <a:lstStyle/>
          <a:p>
            <a:pPr algn="ctr"/>
            <a:r>
              <a:rPr lang="en-US" dirty="0"/>
              <a:t>High Quality Time-Lapse is a Two</a:t>
            </a:r>
            <a:br>
              <a:rPr lang="en-US" dirty="0"/>
            </a:br>
            <a:r>
              <a:rPr lang="en-US" dirty="0"/>
              <a:t>Part Process</a:t>
            </a:r>
          </a:p>
        </p:txBody>
      </p:sp>
      <p:sp>
        <p:nvSpPr>
          <p:cNvPr id="3" name="Content Placeholder 2">
            <a:extLst>
              <a:ext uri="{FF2B5EF4-FFF2-40B4-BE49-F238E27FC236}">
                <a16:creationId xmlns:a16="http://schemas.microsoft.com/office/drawing/2014/main" id="{9FFC11B2-ADE8-50B4-5857-6073C4168FE2}"/>
              </a:ext>
            </a:extLst>
          </p:cNvPr>
          <p:cNvSpPr>
            <a:spLocks noGrp="1"/>
          </p:cNvSpPr>
          <p:nvPr>
            <p:ph idx="1"/>
          </p:nvPr>
        </p:nvSpPr>
        <p:spPr/>
        <p:txBody>
          <a:bodyPr/>
          <a:lstStyle/>
          <a:p>
            <a:r>
              <a:rPr lang="en-US" dirty="0"/>
              <a:t>Taking a sequence of images</a:t>
            </a:r>
          </a:p>
          <a:p>
            <a:r>
              <a:rPr lang="en-US" dirty="0"/>
              <a:t>Creating a time-lapse</a:t>
            </a:r>
          </a:p>
          <a:p>
            <a:pPr lvl="1"/>
            <a:r>
              <a:rPr lang="en-US" dirty="0"/>
              <a:t>Lightroom</a:t>
            </a:r>
          </a:p>
          <a:p>
            <a:pPr lvl="1"/>
            <a:r>
              <a:rPr lang="en-US" dirty="0" err="1"/>
              <a:t>Filmora</a:t>
            </a:r>
            <a:endParaRPr lang="en-US" dirty="0"/>
          </a:p>
          <a:p>
            <a:pPr lvl="1"/>
            <a:r>
              <a:rPr lang="en-US" dirty="0" err="1"/>
              <a:t>Panolapse</a:t>
            </a:r>
            <a:endParaRPr lang="en-US" dirty="0"/>
          </a:p>
          <a:p>
            <a:pPr lvl="1"/>
            <a:r>
              <a:rPr lang="en-US" dirty="0" err="1"/>
              <a:t>LRTimelapse</a:t>
            </a:r>
            <a:endParaRPr lang="en-US" dirty="0"/>
          </a:p>
          <a:p>
            <a:pPr lvl="1"/>
            <a:endParaRPr lang="en-US" dirty="0"/>
          </a:p>
        </p:txBody>
      </p:sp>
    </p:spTree>
    <p:extLst>
      <p:ext uri="{BB962C8B-B14F-4D97-AF65-F5344CB8AC3E}">
        <p14:creationId xmlns:p14="http://schemas.microsoft.com/office/powerpoint/2010/main" val="2273840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3D054C-E555-000A-0025-CD9A57B2763B}"/>
              </a:ext>
            </a:extLst>
          </p:cNvPr>
          <p:cNvSpPr>
            <a:spLocks noGrp="1"/>
          </p:cNvSpPr>
          <p:nvPr>
            <p:ph type="title"/>
          </p:nvPr>
        </p:nvSpPr>
        <p:spPr/>
        <p:txBody>
          <a:bodyPr/>
          <a:lstStyle/>
          <a:p>
            <a:r>
              <a:rPr lang="en-US" dirty="0"/>
              <a:t>Setting up for Time-Lapse</a:t>
            </a:r>
          </a:p>
        </p:txBody>
      </p:sp>
      <p:sp>
        <p:nvSpPr>
          <p:cNvPr id="3" name="Content Placeholder 2">
            <a:extLst>
              <a:ext uri="{FF2B5EF4-FFF2-40B4-BE49-F238E27FC236}">
                <a16:creationId xmlns:a16="http://schemas.microsoft.com/office/drawing/2014/main" id="{D9FCA0B6-5F5C-482B-1A8B-388AD42CF749}"/>
              </a:ext>
            </a:extLst>
          </p:cNvPr>
          <p:cNvSpPr>
            <a:spLocks noGrp="1"/>
          </p:cNvSpPr>
          <p:nvPr>
            <p:ph idx="1"/>
          </p:nvPr>
        </p:nvSpPr>
        <p:spPr/>
        <p:txBody>
          <a:bodyPr>
            <a:normAutofit/>
          </a:bodyPr>
          <a:lstStyle/>
          <a:p>
            <a:r>
              <a:rPr lang="en-US" dirty="0"/>
              <a:t>Set everything manual</a:t>
            </a:r>
          </a:p>
          <a:p>
            <a:r>
              <a:rPr lang="en-US" dirty="0"/>
              <a:t>Figure out how long you want the time-lapse sequence to be</a:t>
            </a:r>
          </a:p>
          <a:p>
            <a:r>
              <a:rPr lang="en-US" dirty="0"/>
              <a:t>What your frames per second will be</a:t>
            </a:r>
          </a:p>
          <a:p>
            <a:pPr lvl="1"/>
            <a:r>
              <a:rPr lang="en-US" dirty="0"/>
              <a:t>Typically 300 or 240 FPS</a:t>
            </a:r>
          </a:p>
          <a:p>
            <a:r>
              <a:rPr lang="en-US" dirty="0"/>
              <a:t>How long you need for intervals -  it’s all relative</a:t>
            </a:r>
          </a:p>
        </p:txBody>
      </p:sp>
    </p:spTree>
    <p:extLst>
      <p:ext uri="{BB962C8B-B14F-4D97-AF65-F5344CB8AC3E}">
        <p14:creationId xmlns:p14="http://schemas.microsoft.com/office/powerpoint/2010/main" val="1894013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A3B56-4272-A820-1EEF-40AC5FBD90FE}"/>
              </a:ext>
            </a:extLst>
          </p:cNvPr>
          <p:cNvSpPr>
            <a:spLocks noGrp="1"/>
          </p:cNvSpPr>
          <p:nvPr>
            <p:ph type="title"/>
          </p:nvPr>
        </p:nvSpPr>
        <p:spPr/>
        <p:txBody>
          <a:bodyPr/>
          <a:lstStyle/>
          <a:p>
            <a:r>
              <a:rPr lang="en-US" dirty="0"/>
              <a:t>Taking a Sequence is Time Consuming </a:t>
            </a:r>
          </a:p>
        </p:txBody>
      </p:sp>
      <p:sp>
        <p:nvSpPr>
          <p:cNvPr id="3" name="Content Placeholder 2">
            <a:extLst>
              <a:ext uri="{FF2B5EF4-FFF2-40B4-BE49-F238E27FC236}">
                <a16:creationId xmlns:a16="http://schemas.microsoft.com/office/drawing/2014/main" id="{C161FAF2-147F-B9A1-B42C-15D461E1D819}"/>
              </a:ext>
            </a:extLst>
          </p:cNvPr>
          <p:cNvSpPr>
            <a:spLocks noGrp="1"/>
          </p:cNvSpPr>
          <p:nvPr>
            <p:ph idx="1"/>
          </p:nvPr>
        </p:nvSpPr>
        <p:spPr/>
        <p:txBody>
          <a:bodyPr/>
          <a:lstStyle/>
          <a:p>
            <a:r>
              <a:rPr lang="en-US" dirty="0"/>
              <a:t>For a 10 second sequence</a:t>
            </a:r>
          </a:p>
          <a:p>
            <a:pPr lvl="2"/>
            <a:r>
              <a:rPr lang="en-US" dirty="0"/>
              <a:t>30 frames per second</a:t>
            </a:r>
          </a:p>
          <a:p>
            <a:pPr lvl="2"/>
            <a:r>
              <a:rPr lang="en-US" dirty="0"/>
              <a:t>300 frames</a:t>
            </a:r>
          </a:p>
          <a:p>
            <a:pPr lvl="2"/>
            <a:r>
              <a:rPr lang="en-US" dirty="0"/>
              <a:t>1 second between shots</a:t>
            </a:r>
          </a:p>
          <a:p>
            <a:pPr lvl="1"/>
            <a:r>
              <a:rPr lang="en-US" dirty="0"/>
              <a:t>= 5 minutes just on the intervals</a:t>
            </a:r>
          </a:p>
        </p:txBody>
      </p:sp>
    </p:spTree>
    <p:extLst>
      <p:ext uri="{BB962C8B-B14F-4D97-AF65-F5344CB8AC3E}">
        <p14:creationId xmlns:p14="http://schemas.microsoft.com/office/powerpoint/2010/main" val="32371012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9FA9F-C467-BA34-804F-86522596B8B5}"/>
              </a:ext>
            </a:extLst>
          </p:cNvPr>
          <p:cNvSpPr>
            <a:spLocks noGrp="1"/>
          </p:cNvSpPr>
          <p:nvPr>
            <p:ph type="title"/>
          </p:nvPr>
        </p:nvSpPr>
        <p:spPr/>
        <p:txBody>
          <a:bodyPr/>
          <a:lstStyle/>
          <a:p>
            <a:r>
              <a:rPr lang="en-US" dirty="0"/>
              <a:t>Or You Could Time-Lapse the Milky Way </a:t>
            </a:r>
          </a:p>
        </p:txBody>
      </p:sp>
      <p:sp>
        <p:nvSpPr>
          <p:cNvPr id="3" name="Content Placeholder 2">
            <a:extLst>
              <a:ext uri="{FF2B5EF4-FFF2-40B4-BE49-F238E27FC236}">
                <a16:creationId xmlns:a16="http://schemas.microsoft.com/office/drawing/2014/main" id="{336CBA28-BDD0-1934-28DE-2C3C4B05E45D}"/>
              </a:ext>
            </a:extLst>
          </p:cNvPr>
          <p:cNvSpPr>
            <a:spLocks noGrp="1"/>
          </p:cNvSpPr>
          <p:nvPr>
            <p:ph idx="1"/>
          </p:nvPr>
        </p:nvSpPr>
        <p:spPr/>
        <p:txBody>
          <a:bodyPr/>
          <a:lstStyle/>
          <a:p>
            <a:r>
              <a:rPr lang="en-US" dirty="0"/>
              <a:t>20 second exposures</a:t>
            </a:r>
          </a:p>
          <a:p>
            <a:r>
              <a:rPr lang="en-US" dirty="0"/>
              <a:t>15 second interval</a:t>
            </a:r>
          </a:p>
          <a:p>
            <a:r>
              <a:rPr lang="en-US" dirty="0"/>
              <a:t>35 seconds per shot</a:t>
            </a:r>
          </a:p>
          <a:p>
            <a:r>
              <a:rPr lang="en-US" dirty="0"/>
              <a:t>Let it run for hours… </a:t>
            </a:r>
          </a:p>
          <a:p>
            <a:pPr lvl="1"/>
            <a:r>
              <a:rPr lang="en-US" dirty="0"/>
              <a:t>Lots of battery power</a:t>
            </a:r>
          </a:p>
        </p:txBody>
      </p:sp>
    </p:spTree>
    <p:extLst>
      <p:ext uri="{BB962C8B-B14F-4D97-AF65-F5344CB8AC3E}">
        <p14:creationId xmlns:p14="http://schemas.microsoft.com/office/powerpoint/2010/main" val="1303635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5D712-8DF5-B6D7-8C5C-FCB7BE41A86E}"/>
              </a:ext>
            </a:extLst>
          </p:cNvPr>
          <p:cNvSpPr>
            <a:spLocks noGrp="1"/>
          </p:cNvSpPr>
          <p:nvPr>
            <p:ph type="title"/>
          </p:nvPr>
        </p:nvSpPr>
        <p:spPr/>
        <p:txBody>
          <a:bodyPr/>
          <a:lstStyle/>
          <a:p>
            <a:r>
              <a:rPr lang="en-US" dirty="0"/>
              <a:t>Getting the Interval Right</a:t>
            </a:r>
          </a:p>
        </p:txBody>
      </p:sp>
      <p:sp>
        <p:nvSpPr>
          <p:cNvPr id="3" name="Content Placeholder 2">
            <a:extLst>
              <a:ext uri="{FF2B5EF4-FFF2-40B4-BE49-F238E27FC236}">
                <a16:creationId xmlns:a16="http://schemas.microsoft.com/office/drawing/2014/main" id="{81EFCDF9-64C4-C435-49D8-6DD4AEC942CB}"/>
              </a:ext>
            </a:extLst>
          </p:cNvPr>
          <p:cNvSpPr>
            <a:spLocks noGrp="1"/>
          </p:cNvSpPr>
          <p:nvPr>
            <p:ph idx="1"/>
          </p:nvPr>
        </p:nvSpPr>
        <p:spPr/>
        <p:txBody>
          <a:bodyPr/>
          <a:lstStyle/>
          <a:p>
            <a:r>
              <a:rPr lang="en-US" dirty="0"/>
              <a:t>Figure out how fast your subject is moving. </a:t>
            </a:r>
          </a:p>
          <a:p>
            <a:pPr lvl="1"/>
            <a:r>
              <a:rPr lang="en-US" dirty="0"/>
              <a:t>Growing plants? Take a picture once a day.</a:t>
            </a:r>
          </a:p>
          <a:p>
            <a:pPr lvl="1"/>
            <a:r>
              <a:rPr lang="en-US" dirty="0"/>
              <a:t>Sunset? Maybe 2-3 seconds</a:t>
            </a:r>
          </a:p>
          <a:p>
            <a:pPr lvl="1"/>
            <a:r>
              <a:rPr lang="en-US" dirty="0"/>
              <a:t>Lightning? 1 second with a longer shutter speed</a:t>
            </a:r>
          </a:p>
          <a:p>
            <a:pPr lvl="1"/>
            <a:endParaRPr lang="en-US" dirty="0"/>
          </a:p>
        </p:txBody>
      </p:sp>
    </p:spTree>
    <p:extLst>
      <p:ext uri="{BB962C8B-B14F-4D97-AF65-F5344CB8AC3E}">
        <p14:creationId xmlns:p14="http://schemas.microsoft.com/office/powerpoint/2010/main" val="1715577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9678D-184D-0DE9-7668-6E0854E0E11C}"/>
              </a:ext>
            </a:extLst>
          </p:cNvPr>
          <p:cNvSpPr>
            <a:spLocks noGrp="1"/>
          </p:cNvSpPr>
          <p:nvPr>
            <p:ph type="title"/>
          </p:nvPr>
        </p:nvSpPr>
        <p:spPr/>
        <p:txBody>
          <a:bodyPr/>
          <a:lstStyle/>
          <a:p>
            <a:r>
              <a:rPr lang="en-US" dirty="0"/>
              <a:t>Processing the Clip</a:t>
            </a:r>
          </a:p>
        </p:txBody>
      </p:sp>
      <p:sp>
        <p:nvSpPr>
          <p:cNvPr id="3" name="Content Placeholder 2">
            <a:extLst>
              <a:ext uri="{FF2B5EF4-FFF2-40B4-BE49-F238E27FC236}">
                <a16:creationId xmlns:a16="http://schemas.microsoft.com/office/drawing/2014/main" id="{0E749668-2304-6DAA-D94F-BF6659DB9109}"/>
              </a:ext>
            </a:extLst>
          </p:cNvPr>
          <p:cNvSpPr>
            <a:spLocks noGrp="1"/>
          </p:cNvSpPr>
          <p:nvPr>
            <p:ph idx="1"/>
          </p:nvPr>
        </p:nvSpPr>
        <p:spPr/>
        <p:txBody>
          <a:bodyPr>
            <a:normAutofit/>
          </a:bodyPr>
          <a:lstStyle/>
          <a:p>
            <a:r>
              <a:rPr lang="en-US" dirty="0" err="1"/>
              <a:t>NVideo</a:t>
            </a:r>
            <a:endParaRPr lang="en-US" dirty="0"/>
          </a:p>
          <a:p>
            <a:r>
              <a:rPr lang="en-US" dirty="0" err="1"/>
              <a:t>Filmora</a:t>
            </a:r>
            <a:endParaRPr lang="en-US" dirty="0"/>
          </a:p>
          <a:p>
            <a:r>
              <a:rPr lang="en-US" dirty="0"/>
              <a:t>Photoshop</a:t>
            </a:r>
          </a:p>
          <a:p>
            <a:r>
              <a:rPr lang="en-US" dirty="0"/>
              <a:t>iMovie (Mac only)</a:t>
            </a:r>
          </a:p>
          <a:p>
            <a:r>
              <a:rPr lang="en-US" dirty="0" err="1"/>
              <a:t>Shotcut</a:t>
            </a:r>
            <a:endParaRPr lang="en-US" dirty="0"/>
          </a:p>
          <a:p>
            <a:r>
              <a:rPr lang="en-US" dirty="0" err="1"/>
              <a:t>LRTimelapse</a:t>
            </a:r>
            <a:endParaRPr lang="en-US" dirty="0"/>
          </a:p>
        </p:txBody>
      </p:sp>
    </p:spTree>
    <p:extLst>
      <p:ext uri="{BB962C8B-B14F-4D97-AF65-F5344CB8AC3E}">
        <p14:creationId xmlns:p14="http://schemas.microsoft.com/office/powerpoint/2010/main" val="3549230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E5E8F7-C258-58AD-1FDE-A64601D9A126}"/>
              </a:ext>
            </a:extLst>
          </p:cNvPr>
          <p:cNvSpPr>
            <a:spLocks noGrp="1"/>
          </p:cNvSpPr>
          <p:nvPr>
            <p:ph type="title"/>
          </p:nvPr>
        </p:nvSpPr>
        <p:spPr/>
        <p:txBody>
          <a:bodyPr/>
          <a:lstStyle/>
          <a:p>
            <a:r>
              <a:rPr lang="en-US" dirty="0" err="1"/>
              <a:t>LRTimelapse</a:t>
            </a:r>
            <a:r>
              <a:rPr lang="en-US" dirty="0"/>
              <a:t> (My Tool of Choice)</a:t>
            </a:r>
          </a:p>
        </p:txBody>
      </p:sp>
      <p:sp>
        <p:nvSpPr>
          <p:cNvPr id="3" name="Content Placeholder 2">
            <a:extLst>
              <a:ext uri="{FF2B5EF4-FFF2-40B4-BE49-F238E27FC236}">
                <a16:creationId xmlns:a16="http://schemas.microsoft.com/office/drawing/2014/main" id="{38FBDCD4-B445-888F-549A-DC8BAC0AF900}"/>
              </a:ext>
            </a:extLst>
          </p:cNvPr>
          <p:cNvSpPr>
            <a:spLocks noGrp="1"/>
          </p:cNvSpPr>
          <p:nvPr>
            <p:ph idx="1"/>
          </p:nvPr>
        </p:nvSpPr>
        <p:spPr/>
        <p:txBody>
          <a:bodyPr/>
          <a:lstStyle/>
          <a:p>
            <a:r>
              <a:rPr lang="en-US" dirty="0" err="1"/>
              <a:t>LRTimelapse</a:t>
            </a:r>
            <a:r>
              <a:rPr lang="en-US" dirty="0"/>
              <a:t> for Mac or Windows</a:t>
            </a:r>
          </a:p>
          <a:p>
            <a:pPr lvl="1"/>
            <a:r>
              <a:rPr lang="en-US" dirty="0"/>
              <a:t>Works with Lightroom</a:t>
            </a:r>
          </a:p>
          <a:p>
            <a:pPr lvl="1"/>
            <a:r>
              <a:rPr lang="en-US" dirty="0"/>
              <a:t>Communicates with Lightroom through sidecar files and metadata</a:t>
            </a:r>
          </a:p>
          <a:p>
            <a:pPr lvl="1"/>
            <a:r>
              <a:rPr lang="en-US" dirty="0"/>
              <a:t>Lightroom exports the developed images</a:t>
            </a:r>
          </a:p>
          <a:p>
            <a:pPr lvl="1"/>
            <a:r>
              <a:rPr lang="en-US" dirty="0" err="1"/>
              <a:t>LRTimelapse</a:t>
            </a:r>
            <a:r>
              <a:rPr lang="en-US" dirty="0"/>
              <a:t> creates the movie</a:t>
            </a:r>
          </a:p>
          <a:p>
            <a:endParaRPr lang="en-US" dirty="0"/>
          </a:p>
        </p:txBody>
      </p:sp>
    </p:spTree>
    <p:extLst>
      <p:ext uri="{BB962C8B-B14F-4D97-AF65-F5344CB8AC3E}">
        <p14:creationId xmlns:p14="http://schemas.microsoft.com/office/powerpoint/2010/main" val="3210945683"/>
      </p:ext>
    </p:extLst>
  </p:cSld>
  <p:clrMapOvr>
    <a:masterClrMapping/>
  </p:clrMapOvr>
</p:sld>
</file>

<file path=ppt/theme/theme1.xml><?xml version="1.0" encoding="utf-8"?>
<a:theme xmlns:a="http://schemas.openxmlformats.org/drawingml/2006/main" name="BlocksVTI">
  <a:themeElements>
    <a:clrScheme name="AnalogousFromRegularSeedRightStep">
      <a:dk1>
        <a:srgbClr val="000000"/>
      </a:dk1>
      <a:lt1>
        <a:srgbClr val="FFFFFF"/>
      </a:lt1>
      <a:dk2>
        <a:srgbClr val="1C2031"/>
      </a:dk2>
      <a:lt2>
        <a:srgbClr val="F3F0F1"/>
      </a:lt2>
      <a:accent1>
        <a:srgbClr val="45B19D"/>
      </a:accent1>
      <a:accent2>
        <a:srgbClr val="3B96B1"/>
      </a:accent2>
      <a:accent3>
        <a:srgbClr val="4D76C3"/>
      </a:accent3>
      <a:accent4>
        <a:srgbClr val="4740B3"/>
      </a:accent4>
      <a:accent5>
        <a:srgbClr val="864DC3"/>
      </a:accent5>
      <a:accent6>
        <a:srgbClr val="A53BB1"/>
      </a:accent6>
      <a:hlink>
        <a:srgbClr val="BF3F57"/>
      </a:hlink>
      <a:folHlink>
        <a:srgbClr val="7F7F7F"/>
      </a:folHlink>
    </a:clrScheme>
    <a:fontScheme name="Avenir">
      <a:majorFont>
        <a:latin typeface="Avenir Next LT Pro"/>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cksVTI" id="{31656FE6-20D8-4105-85EA-706EC9332BE9}" vid="{039DFFC9-9B25-4063-9235-B287A446F50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626</TotalTime>
  <Words>1479</Words>
  <Application>Microsoft Office PowerPoint</Application>
  <PresentationFormat>Widescreen</PresentationFormat>
  <Paragraphs>159</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Avenir Next LT Pro</vt:lpstr>
      <vt:lpstr>Avenir Next LT Pro Light</vt:lpstr>
      <vt:lpstr>Calibri</vt:lpstr>
      <vt:lpstr>BlocksVTI</vt:lpstr>
      <vt:lpstr>Time-Lapse Photography</vt:lpstr>
      <vt:lpstr>The Easy Way</vt:lpstr>
      <vt:lpstr>High Quality Time-Lapse is a Two Part Process</vt:lpstr>
      <vt:lpstr>Setting up for Time-Lapse</vt:lpstr>
      <vt:lpstr>Taking a Sequence is Time Consuming </vt:lpstr>
      <vt:lpstr>Or You Could Time-Lapse the Milky Way </vt:lpstr>
      <vt:lpstr>Getting the Interval Right</vt:lpstr>
      <vt:lpstr>Processing the Clip</vt:lpstr>
      <vt:lpstr>LRTimelapse (My Tool of Choice)</vt:lpstr>
      <vt:lpstr>So Let’s Create a Time-Lapse</vt:lpstr>
      <vt:lpstr>What Now?</vt:lpstr>
      <vt:lpstr>How?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Lapse Photography</dc:title>
  <dc:creator>Anita Oakley</dc:creator>
  <cp:lastModifiedBy>Anita Oakley</cp:lastModifiedBy>
  <cp:revision>9</cp:revision>
  <dcterms:created xsi:type="dcterms:W3CDTF">2022-08-31T00:37:24Z</dcterms:created>
  <dcterms:modified xsi:type="dcterms:W3CDTF">2022-09-08T19:56:24Z</dcterms:modified>
</cp:coreProperties>
</file>