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handoutMasterIdLst>
    <p:handoutMasterId r:id="rId23"/>
  </p:handoutMasterIdLst>
  <p:sldIdLst>
    <p:sldId id="271" r:id="rId5"/>
    <p:sldId id="260" r:id="rId6"/>
    <p:sldId id="273" r:id="rId7"/>
    <p:sldId id="279" r:id="rId8"/>
    <p:sldId id="276" r:id="rId9"/>
    <p:sldId id="280" r:id="rId10"/>
    <p:sldId id="277" r:id="rId11"/>
    <p:sldId id="286" r:id="rId12"/>
    <p:sldId id="281" r:id="rId13"/>
    <p:sldId id="289" r:id="rId14"/>
    <p:sldId id="287" r:id="rId15"/>
    <p:sldId id="288" r:id="rId16"/>
    <p:sldId id="284" r:id="rId17"/>
    <p:sldId id="285" r:id="rId18"/>
    <p:sldId id="290" r:id="rId19"/>
    <p:sldId id="282" r:id="rId20"/>
    <p:sldId id="28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80EE637-FC26-4156-B969-77A918AE3F03}" v="5" dt="2025-11-15T01:02:51.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27" autoAdjust="0"/>
  </p:normalViewPr>
  <p:slideViewPr>
    <p:cSldViewPr snapToGrid="0">
      <p:cViewPr varScale="1">
        <p:scale>
          <a:sx n="54" d="100"/>
          <a:sy n="54" d="100"/>
        </p:scale>
        <p:origin x="1944" y="276"/>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ita Oakley" userId="8bc9c90e21bc35c7" providerId="LiveId" clId="{A4A016BC-F1E5-4EE6-9EA9-1A0A9E37FF9D}"/>
    <pc:docChg chg="custSel addSld modSld sldOrd">
      <pc:chgData name="Anita Oakley" userId="8bc9c90e21bc35c7" providerId="LiveId" clId="{A4A016BC-F1E5-4EE6-9EA9-1A0A9E37FF9D}" dt="2025-11-15T01:26:38.172" v="872" actId="20577"/>
      <pc:docMkLst>
        <pc:docMk/>
      </pc:docMkLst>
      <pc:sldChg chg="modNotesTx">
        <pc:chgData name="Anita Oakley" userId="8bc9c90e21bc35c7" providerId="LiveId" clId="{A4A016BC-F1E5-4EE6-9EA9-1A0A9E37FF9D}" dt="2025-11-15T01:02:51.264" v="863" actId="20577"/>
        <pc:sldMkLst>
          <pc:docMk/>
          <pc:sldMk cId="697665847" sldId="284"/>
        </pc:sldMkLst>
      </pc:sldChg>
      <pc:sldChg chg="addSp delSp modSp mod">
        <pc:chgData name="Anita Oakley" userId="8bc9c90e21bc35c7" providerId="LiveId" clId="{A4A016BC-F1E5-4EE6-9EA9-1A0A9E37FF9D}" dt="2025-11-15T01:02:33.912" v="861" actId="20577"/>
        <pc:sldMkLst>
          <pc:docMk/>
          <pc:sldMk cId="2874589139" sldId="285"/>
        </pc:sldMkLst>
        <pc:spChg chg="del mod">
          <ac:chgData name="Anita Oakley" userId="8bc9c90e21bc35c7" providerId="LiveId" clId="{A4A016BC-F1E5-4EE6-9EA9-1A0A9E37FF9D}" dt="2025-11-15T01:02:01.765" v="810" actId="478"/>
          <ac:spMkLst>
            <pc:docMk/>
            <pc:sldMk cId="2874589139" sldId="285"/>
            <ac:spMk id="3" creationId="{95E00C2D-817D-E1B1-E1A4-D819F41009AE}"/>
          </ac:spMkLst>
        </pc:spChg>
        <pc:spChg chg="add mod">
          <ac:chgData name="Anita Oakley" userId="8bc9c90e21bc35c7" providerId="LiveId" clId="{A4A016BC-F1E5-4EE6-9EA9-1A0A9E37FF9D}" dt="2025-11-15T01:02:33.912" v="861" actId="20577"/>
          <ac:spMkLst>
            <pc:docMk/>
            <pc:sldMk cId="2874589139" sldId="285"/>
            <ac:spMk id="6" creationId="{75ABA1BB-54A8-ABB2-1B35-8FF9A81E1B64}"/>
          </ac:spMkLst>
        </pc:spChg>
        <pc:picChg chg="add mod">
          <ac:chgData name="Anita Oakley" userId="8bc9c90e21bc35c7" providerId="LiveId" clId="{A4A016BC-F1E5-4EE6-9EA9-1A0A9E37FF9D}" dt="2025-11-15T01:02:08.166" v="812" actId="1076"/>
          <ac:picMkLst>
            <pc:docMk/>
            <pc:sldMk cId="2874589139" sldId="285"/>
            <ac:picMk id="8" creationId="{77D78B56-2858-8349-2C16-9E15D1A0B60E}"/>
          </ac:picMkLst>
        </pc:picChg>
      </pc:sldChg>
      <pc:sldChg chg="delSp modSp new mod ord">
        <pc:chgData name="Anita Oakley" userId="8bc9c90e21bc35c7" providerId="LiveId" clId="{A4A016BC-F1E5-4EE6-9EA9-1A0A9E37FF9D}" dt="2025-11-15T00:18:07.457" v="356" actId="14100"/>
        <pc:sldMkLst>
          <pc:docMk/>
          <pc:sldMk cId="1779230697" sldId="286"/>
        </pc:sldMkLst>
        <pc:spChg chg="mod">
          <ac:chgData name="Anita Oakley" userId="8bc9c90e21bc35c7" providerId="LiveId" clId="{A4A016BC-F1E5-4EE6-9EA9-1A0A9E37FF9D}" dt="2025-11-15T00:12:36.689" v="53" actId="21"/>
          <ac:spMkLst>
            <pc:docMk/>
            <pc:sldMk cId="1779230697" sldId="286"/>
            <ac:spMk id="2" creationId="{45001B1B-7256-59C2-2B4F-55D443C5CE44}"/>
          </ac:spMkLst>
        </pc:spChg>
        <pc:spChg chg="mod">
          <ac:chgData name="Anita Oakley" userId="8bc9c90e21bc35c7" providerId="LiveId" clId="{A4A016BC-F1E5-4EE6-9EA9-1A0A9E37FF9D}" dt="2025-11-15T00:18:07.457" v="356" actId="14100"/>
          <ac:spMkLst>
            <pc:docMk/>
            <pc:sldMk cId="1779230697" sldId="286"/>
            <ac:spMk id="3" creationId="{4F0D9B23-F26D-DD7A-7053-C90A20235364}"/>
          </ac:spMkLst>
        </pc:spChg>
        <pc:spChg chg="del">
          <ac:chgData name="Anita Oakley" userId="8bc9c90e21bc35c7" providerId="LiveId" clId="{A4A016BC-F1E5-4EE6-9EA9-1A0A9E37FF9D}" dt="2025-11-15T00:10:39.740" v="18" actId="478"/>
          <ac:spMkLst>
            <pc:docMk/>
            <pc:sldMk cId="1779230697" sldId="286"/>
            <ac:spMk id="4" creationId="{7116F2E2-2364-BC59-68C1-9588474E3177}"/>
          </ac:spMkLst>
        </pc:spChg>
      </pc:sldChg>
      <pc:sldChg chg="delSp modSp new mod ord modNotesTx">
        <pc:chgData name="Anita Oakley" userId="8bc9c90e21bc35c7" providerId="LiveId" clId="{A4A016BC-F1E5-4EE6-9EA9-1A0A9E37FF9D}" dt="2025-11-15T00:59:33.224" v="807" actId="20577"/>
        <pc:sldMkLst>
          <pc:docMk/>
          <pc:sldMk cId="2725148578" sldId="287"/>
        </pc:sldMkLst>
        <pc:spChg chg="mod">
          <ac:chgData name="Anita Oakley" userId="8bc9c90e21bc35c7" providerId="LiveId" clId="{A4A016BC-F1E5-4EE6-9EA9-1A0A9E37FF9D}" dt="2025-11-15T00:18:32.634" v="385" actId="20577"/>
          <ac:spMkLst>
            <pc:docMk/>
            <pc:sldMk cId="2725148578" sldId="287"/>
            <ac:spMk id="2" creationId="{D4D7A1E3-B735-B7F0-9CFD-2BC204C2322A}"/>
          </ac:spMkLst>
        </pc:spChg>
        <pc:spChg chg="mod">
          <ac:chgData name="Anita Oakley" userId="8bc9c90e21bc35c7" providerId="LiveId" clId="{A4A016BC-F1E5-4EE6-9EA9-1A0A9E37FF9D}" dt="2025-11-15T00:55:31.359" v="599" actId="20577"/>
          <ac:spMkLst>
            <pc:docMk/>
            <pc:sldMk cId="2725148578" sldId="287"/>
            <ac:spMk id="3" creationId="{F557D03C-0915-D0F3-CD80-F9F9680EBED1}"/>
          </ac:spMkLst>
        </pc:spChg>
        <pc:spChg chg="del">
          <ac:chgData name="Anita Oakley" userId="8bc9c90e21bc35c7" providerId="LiveId" clId="{A4A016BC-F1E5-4EE6-9EA9-1A0A9E37FF9D}" dt="2025-11-15T00:34:49.432" v="386" actId="478"/>
          <ac:spMkLst>
            <pc:docMk/>
            <pc:sldMk cId="2725148578" sldId="287"/>
            <ac:spMk id="4" creationId="{685F8320-43B2-00E1-FF78-7A1F5328EA8A}"/>
          </ac:spMkLst>
        </pc:spChg>
      </pc:sldChg>
      <pc:sldChg chg="addSp delSp modSp new mod">
        <pc:chgData name="Anita Oakley" userId="8bc9c90e21bc35c7" providerId="LiveId" clId="{A4A016BC-F1E5-4EE6-9EA9-1A0A9E37FF9D}" dt="2025-11-15T00:39:30.503" v="434" actId="1076"/>
        <pc:sldMkLst>
          <pc:docMk/>
          <pc:sldMk cId="4270962443" sldId="288"/>
        </pc:sldMkLst>
        <pc:spChg chg="mod">
          <ac:chgData name="Anita Oakley" userId="8bc9c90e21bc35c7" providerId="LiveId" clId="{A4A016BC-F1E5-4EE6-9EA9-1A0A9E37FF9D}" dt="2025-11-15T00:37:18.905" v="428" actId="1076"/>
          <ac:spMkLst>
            <pc:docMk/>
            <pc:sldMk cId="4270962443" sldId="288"/>
            <ac:spMk id="2" creationId="{AF75555E-3DA0-D3C8-D241-992F739DDA6D}"/>
          </ac:spMkLst>
        </pc:spChg>
        <pc:spChg chg="del">
          <ac:chgData name="Anita Oakley" userId="8bc9c90e21bc35c7" providerId="LiveId" clId="{A4A016BC-F1E5-4EE6-9EA9-1A0A9E37FF9D}" dt="2025-11-15T00:37:01.261" v="424" actId="22"/>
          <ac:spMkLst>
            <pc:docMk/>
            <pc:sldMk cId="4270962443" sldId="288"/>
            <ac:spMk id="3" creationId="{541E6143-2738-2033-4ABA-C665D9C60721}"/>
          </ac:spMkLst>
        </pc:spChg>
        <pc:spChg chg="del">
          <ac:chgData name="Anita Oakley" userId="8bc9c90e21bc35c7" providerId="LiveId" clId="{A4A016BC-F1E5-4EE6-9EA9-1A0A9E37FF9D}" dt="2025-11-15T00:35:42.729" v="423" actId="478"/>
          <ac:spMkLst>
            <pc:docMk/>
            <pc:sldMk cId="4270962443" sldId="288"/>
            <ac:spMk id="4" creationId="{48DF08B7-EF2A-366B-76FD-BDE0FEC7CD71}"/>
          </ac:spMkLst>
        </pc:spChg>
        <pc:spChg chg="add mod">
          <ac:chgData name="Anita Oakley" userId="8bc9c90e21bc35c7" providerId="LiveId" clId="{A4A016BC-F1E5-4EE6-9EA9-1A0A9E37FF9D}" dt="2025-11-15T00:39:00.725" v="431" actId="478"/>
          <ac:spMkLst>
            <pc:docMk/>
            <pc:sldMk cId="4270962443" sldId="288"/>
            <ac:spMk id="9" creationId="{4C8014E3-D367-0A49-363A-81DD02AB1CD1}"/>
          </ac:spMkLst>
        </pc:spChg>
        <pc:picChg chg="add del mod ord">
          <ac:chgData name="Anita Oakley" userId="8bc9c90e21bc35c7" providerId="LiveId" clId="{A4A016BC-F1E5-4EE6-9EA9-1A0A9E37FF9D}" dt="2025-11-15T00:39:00.725" v="431" actId="478"/>
          <ac:picMkLst>
            <pc:docMk/>
            <pc:sldMk cId="4270962443" sldId="288"/>
            <ac:picMk id="7" creationId="{2C66F395-7616-21CE-DD42-8606A57574B1}"/>
          </ac:picMkLst>
        </pc:picChg>
        <pc:picChg chg="add mod">
          <ac:chgData name="Anita Oakley" userId="8bc9c90e21bc35c7" providerId="LiveId" clId="{A4A016BC-F1E5-4EE6-9EA9-1A0A9E37FF9D}" dt="2025-11-15T00:39:30.503" v="434" actId="1076"/>
          <ac:picMkLst>
            <pc:docMk/>
            <pc:sldMk cId="4270962443" sldId="288"/>
            <ac:picMk id="11" creationId="{7C31719D-B6B5-7E17-B859-0EB45BB73E23}"/>
          </ac:picMkLst>
        </pc:picChg>
      </pc:sldChg>
      <pc:sldChg chg="addSp delSp modSp new mod">
        <pc:chgData name="Anita Oakley" userId="8bc9c90e21bc35c7" providerId="LiveId" clId="{A4A016BC-F1E5-4EE6-9EA9-1A0A9E37FF9D}" dt="2025-11-15T00:56:43.234" v="634" actId="14100"/>
        <pc:sldMkLst>
          <pc:docMk/>
          <pc:sldMk cId="3927628854" sldId="289"/>
        </pc:sldMkLst>
        <pc:spChg chg="mod">
          <ac:chgData name="Anita Oakley" userId="8bc9c90e21bc35c7" providerId="LiveId" clId="{A4A016BC-F1E5-4EE6-9EA9-1A0A9E37FF9D}" dt="2025-11-15T00:42:01.938" v="455" actId="20577"/>
          <ac:spMkLst>
            <pc:docMk/>
            <pc:sldMk cId="3927628854" sldId="289"/>
            <ac:spMk id="2" creationId="{5FC299B3-0005-84CF-7ACE-BB6EB008324F}"/>
          </ac:spMkLst>
        </pc:spChg>
        <pc:picChg chg="add del mod">
          <ac:chgData name="Anita Oakley" userId="8bc9c90e21bc35c7" providerId="LiveId" clId="{A4A016BC-F1E5-4EE6-9EA9-1A0A9E37FF9D}" dt="2025-11-15T00:56:08.518" v="631" actId="478"/>
          <ac:picMkLst>
            <pc:docMk/>
            <pc:sldMk cId="3927628854" sldId="289"/>
            <ac:picMk id="7" creationId="{395697A1-C029-9A45-8B26-08742EEC6722}"/>
          </ac:picMkLst>
        </pc:picChg>
        <pc:picChg chg="add mod">
          <ac:chgData name="Anita Oakley" userId="8bc9c90e21bc35c7" providerId="LiveId" clId="{A4A016BC-F1E5-4EE6-9EA9-1A0A9E37FF9D}" dt="2025-11-15T00:56:43.234" v="634" actId="14100"/>
          <ac:picMkLst>
            <pc:docMk/>
            <pc:sldMk cId="3927628854" sldId="289"/>
            <ac:picMk id="9" creationId="{567FE21E-741D-9AD1-388D-2040EB08C20C}"/>
          </ac:picMkLst>
        </pc:picChg>
      </pc:sldChg>
      <pc:sldChg chg="modSp new mod ord">
        <pc:chgData name="Anita Oakley" userId="8bc9c90e21bc35c7" providerId="LiveId" clId="{A4A016BC-F1E5-4EE6-9EA9-1A0A9E37FF9D}" dt="2025-11-15T01:26:38.172" v="872" actId="20577"/>
        <pc:sldMkLst>
          <pc:docMk/>
          <pc:sldMk cId="1670423454" sldId="290"/>
        </pc:sldMkLst>
        <pc:spChg chg="mod">
          <ac:chgData name="Anita Oakley" userId="8bc9c90e21bc35c7" providerId="LiveId" clId="{A4A016BC-F1E5-4EE6-9EA9-1A0A9E37FF9D}" dt="2025-11-15T01:26:38.172" v="872" actId="20577"/>
          <ac:spMkLst>
            <pc:docMk/>
            <pc:sldMk cId="1670423454" sldId="290"/>
            <ac:spMk id="2" creationId="{2995A2EB-2AD5-37D8-41BE-671A343695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BB9DE37-2591-3FBC-4415-0798EA9C95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719BB2-4044-DB46-8152-A53D1D6D257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655E036-44DE-4DB6-B39A-7EF029F6B033}" type="datetimeFigureOut">
              <a:rPr lang="en-US" smtClean="0"/>
              <a:t>11/14/2025</a:t>
            </a:fld>
            <a:endParaRPr lang="en-US"/>
          </a:p>
        </p:txBody>
      </p:sp>
      <p:sp>
        <p:nvSpPr>
          <p:cNvPr id="4" name="Footer Placeholder 3">
            <a:extLst>
              <a:ext uri="{FF2B5EF4-FFF2-40B4-BE49-F238E27FC236}">
                <a16:creationId xmlns:a16="http://schemas.microsoft.com/office/drawing/2014/main" id="{2F484F4A-57D8-189B-8B9B-F927B936418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C8B0EFF-2C0C-B88B-55E6-897E08026D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4C9B27-5061-43AE-B89C-0F9BAB5CFAD8}" type="slidenum">
              <a:rPr lang="en-US" smtClean="0"/>
              <a:t>‹#›</a:t>
            </a:fld>
            <a:endParaRPr lang="en-US"/>
          </a:p>
        </p:txBody>
      </p:sp>
    </p:spTree>
    <p:extLst>
      <p:ext uri="{BB962C8B-B14F-4D97-AF65-F5344CB8AC3E}">
        <p14:creationId xmlns:p14="http://schemas.microsoft.com/office/powerpoint/2010/main" val="37289466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93C6C-DAFB-47FB-93A8-51530B0A0ED7}"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95A62F-2362-4553-A8D3-DDC42D2E5E9C}" type="slidenum">
              <a:rPr lang="en-US" smtClean="0"/>
              <a:t>‹#›</a:t>
            </a:fld>
            <a:endParaRPr lang="en-US"/>
          </a:p>
        </p:txBody>
      </p:sp>
    </p:spTree>
    <p:extLst>
      <p:ext uri="{BB962C8B-B14F-4D97-AF65-F5344CB8AC3E}">
        <p14:creationId xmlns:p14="http://schemas.microsoft.com/office/powerpoint/2010/main" val="230541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5A62F-2362-4553-A8D3-DDC42D2E5E9C}" type="slidenum">
              <a:rPr lang="en-US" smtClean="0"/>
              <a:t>1</a:t>
            </a:fld>
            <a:endParaRPr lang="en-US"/>
          </a:p>
        </p:txBody>
      </p:sp>
    </p:spTree>
    <p:extLst>
      <p:ext uri="{BB962C8B-B14F-4D97-AF65-F5344CB8AC3E}">
        <p14:creationId xmlns:p14="http://schemas.microsoft.com/office/powerpoint/2010/main" val="82443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12</a:t>
            </a:fld>
            <a:endParaRPr lang="en-US"/>
          </a:p>
        </p:txBody>
      </p:sp>
    </p:spTree>
    <p:extLst>
      <p:ext uri="{BB962C8B-B14F-4D97-AF65-F5344CB8AC3E}">
        <p14:creationId xmlns:p14="http://schemas.microsoft.com/office/powerpoint/2010/main" val="2235532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BEFC5-ACCE-5366-DBD6-CEEC6A82FD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DF249D-2B25-8A1E-CDA5-46DDD83823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E4E8D7-6E66-CC2E-B7EF-1216D99035CB}"/>
              </a:ext>
            </a:extLst>
          </p:cNvPr>
          <p:cNvSpPr>
            <a:spLocks noGrp="1"/>
          </p:cNvSpPr>
          <p:nvPr>
            <p:ph type="body" idx="1"/>
          </p:nvPr>
        </p:nvSpPr>
        <p:spPr/>
        <p:txBody>
          <a:bodyPr/>
          <a:lstStyle/>
          <a:p>
            <a:r>
              <a:rPr lang="en-US" dirty="0"/>
              <a:t>Let’s do it!</a:t>
            </a:r>
          </a:p>
          <a:p>
            <a:endParaRPr lang="en-US" dirty="0"/>
          </a:p>
          <a:p>
            <a:r>
              <a:rPr lang="en-US" dirty="0"/>
              <a:t>You want your clips to follow the music. Build in more dramatic clips when the music builds. Calmer ones when the music is quiet and melodic.</a:t>
            </a:r>
          </a:p>
          <a:p>
            <a:r>
              <a:rPr lang="en-US" dirty="0"/>
              <a:t>Transitions also follow the music – if there’s a strong downbeat, plan a cut – an abrupt change from one clip to another. Other times, use a gentler transition. Cross fade, fade to black and back, etc. </a:t>
            </a:r>
          </a:p>
          <a:p>
            <a:r>
              <a:rPr lang="en-US" dirty="0"/>
              <a:t>Lay in any sound effects you like. Thunder during a scene with </a:t>
            </a:r>
            <a:r>
              <a:rPr lang="en-US" dirty="0" err="1"/>
              <a:t>lighning</a:t>
            </a:r>
            <a:r>
              <a:rPr lang="en-US" dirty="0"/>
              <a:t>? Birdsong for a forest or </a:t>
            </a:r>
            <a:r>
              <a:rPr lang="en-US" dirty="0" err="1"/>
              <a:t>pastorial</a:t>
            </a:r>
            <a:r>
              <a:rPr lang="en-US" dirty="0"/>
              <a:t> scene? </a:t>
            </a:r>
          </a:p>
          <a:p>
            <a:endParaRPr lang="en-US" dirty="0"/>
          </a:p>
        </p:txBody>
      </p:sp>
      <p:sp>
        <p:nvSpPr>
          <p:cNvPr id="4" name="Slide Number Placeholder 3">
            <a:extLst>
              <a:ext uri="{FF2B5EF4-FFF2-40B4-BE49-F238E27FC236}">
                <a16:creationId xmlns:a16="http://schemas.microsoft.com/office/drawing/2014/main" id="{3EB81E1F-A82A-E6DF-CA13-8EBA2E15E34E}"/>
              </a:ext>
            </a:extLst>
          </p:cNvPr>
          <p:cNvSpPr>
            <a:spLocks noGrp="1"/>
          </p:cNvSpPr>
          <p:nvPr>
            <p:ph type="sldNum" sz="quarter" idx="5"/>
          </p:nvPr>
        </p:nvSpPr>
        <p:spPr/>
        <p:txBody>
          <a:bodyPr/>
          <a:lstStyle/>
          <a:p>
            <a:fld id="{2395A62F-2362-4553-A8D3-DDC42D2E5E9C}" type="slidenum">
              <a:rPr lang="en-US" smtClean="0"/>
              <a:t>13</a:t>
            </a:fld>
            <a:endParaRPr lang="en-US"/>
          </a:p>
        </p:txBody>
      </p:sp>
    </p:spTree>
    <p:extLst>
      <p:ext uri="{BB962C8B-B14F-4D97-AF65-F5344CB8AC3E}">
        <p14:creationId xmlns:p14="http://schemas.microsoft.com/office/powerpoint/2010/main" val="17517390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3E87FE-C5B1-B883-C8E9-A473C6D5FE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5C1813-99E3-8027-94DC-74119264E9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342BF9-FD0B-ABCA-0EFE-310EC77318D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3866820-A83B-5DD4-79A4-2A03D28CD324}"/>
              </a:ext>
            </a:extLst>
          </p:cNvPr>
          <p:cNvSpPr>
            <a:spLocks noGrp="1"/>
          </p:cNvSpPr>
          <p:nvPr>
            <p:ph type="sldNum" sz="quarter" idx="5"/>
          </p:nvPr>
        </p:nvSpPr>
        <p:spPr/>
        <p:txBody>
          <a:bodyPr/>
          <a:lstStyle/>
          <a:p>
            <a:fld id="{2395A62F-2362-4553-A8D3-DDC42D2E5E9C}" type="slidenum">
              <a:rPr lang="en-US" smtClean="0"/>
              <a:t>14</a:t>
            </a:fld>
            <a:endParaRPr lang="en-US"/>
          </a:p>
        </p:txBody>
      </p:sp>
    </p:spTree>
    <p:extLst>
      <p:ext uri="{BB962C8B-B14F-4D97-AF65-F5344CB8AC3E}">
        <p14:creationId xmlns:p14="http://schemas.microsoft.com/office/powerpoint/2010/main" val="3065968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out shooting, take the time to shoot a little video. Take two cameras. Set one up for a time lapse and take stills with the other.  If you do that consistently you can do a movie that shows your year’s experiences effectively.</a:t>
            </a:r>
          </a:p>
          <a:p>
            <a:endParaRPr lang="en-US" dirty="0"/>
          </a:p>
          <a:p>
            <a:r>
              <a:rPr lang="en-US" dirty="0"/>
              <a:t>If you want to add effects like a </a:t>
            </a:r>
            <a:r>
              <a:rPr lang="en-US" b="1" dirty="0"/>
              <a:t>Ken Burns Effect</a:t>
            </a:r>
            <a:r>
              <a:rPr lang="en-US" dirty="0"/>
              <a:t> – a popular effect that combines </a:t>
            </a:r>
            <a:r>
              <a:rPr lang="en-US" b="1" dirty="0"/>
              <a:t>slow zooming and panning</a:t>
            </a:r>
            <a:r>
              <a:rPr lang="en-US" dirty="0"/>
              <a:t> over still images or video – use a higher resolution for your clips than the overall video. That way you can zoom to 2X without pixelating.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Crossfades require an overlap. If you don’t have that, it’ll trim both of the clips a little, so allow for that in your timing. Trust me on this. The first video I made, I had all the clips in order and timed to my music. Then I tried to add crossfades – it shortened both clips and messed up my timing.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You have several choices for export render settings. H.264 will allow playing on a wider variety of hardware. </a:t>
            </a:r>
            <a:r>
              <a:rPr lang="en-US" b="1" dirty="0"/>
              <a:t>Use H.264</a:t>
            </a:r>
            <a:r>
              <a:rPr lang="en-US" dirty="0"/>
              <a:t> if you need maximum compatibility (e.g., web playback, older hardware). </a:t>
            </a:r>
            <a:r>
              <a:rPr lang="en-US" b="1" dirty="0"/>
              <a:t>Use H.265</a:t>
            </a:r>
            <a:r>
              <a:rPr lang="en-US" dirty="0"/>
              <a:t> if you want </a:t>
            </a:r>
            <a:r>
              <a:rPr lang="en-US" b="1" dirty="0"/>
              <a:t>smaller files</a:t>
            </a:r>
            <a:r>
              <a:rPr lang="en-US" dirty="0"/>
              <a:t> or </a:t>
            </a:r>
            <a:r>
              <a:rPr lang="en-US" b="1" dirty="0"/>
              <a:t>better quality at lower bitrates</a:t>
            </a:r>
            <a:r>
              <a:rPr lang="en-US" dirty="0"/>
              <a:t>, especially for </a:t>
            </a:r>
            <a:r>
              <a:rPr lang="en-US" b="1" dirty="0"/>
              <a:t>4K video</a:t>
            </a:r>
            <a:r>
              <a:rPr lang="en-US" dirty="0"/>
              <a:t>, and your target platform supports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2395A62F-2362-4553-A8D3-DDC42D2E5E9C}" type="slidenum">
              <a:rPr lang="en-US" smtClean="0"/>
              <a:t>16</a:t>
            </a:fld>
            <a:endParaRPr lang="en-US"/>
          </a:p>
        </p:txBody>
      </p:sp>
    </p:spTree>
    <p:extLst>
      <p:ext uri="{BB962C8B-B14F-4D97-AF65-F5344CB8AC3E}">
        <p14:creationId xmlns:p14="http://schemas.microsoft.com/office/powerpoint/2010/main" val="21861465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5A62F-2362-4553-A8D3-DDC42D2E5E9C}" type="slidenum">
              <a:rPr lang="en-US" smtClean="0"/>
              <a:t>17</a:t>
            </a:fld>
            <a:endParaRPr lang="en-US"/>
          </a:p>
        </p:txBody>
      </p:sp>
    </p:spTree>
    <p:extLst>
      <p:ext uri="{BB962C8B-B14F-4D97-AF65-F5344CB8AC3E}">
        <p14:creationId xmlns:p14="http://schemas.microsoft.com/office/powerpoint/2010/main" val="1209232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Tonight, we will cover just shooting a sequence and creating a clip. Those will involve your camera and a software package to create the clip from individual shots. I use </a:t>
            </a:r>
            <a:r>
              <a:rPr lang="en-US" err="1"/>
              <a:t>LRTimelapse</a:t>
            </a:r>
            <a:r>
              <a:rPr lang="en-US"/>
              <a:t>. I have the Pro version (285 Euro), but you can create 1080 clips with the free version so I would advise starting with that. </a:t>
            </a:r>
          </a:p>
          <a:p>
            <a:endParaRPr lang="en-US"/>
          </a:p>
          <a:p>
            <a:r>
              <a:rPr lang="en-US"/>
              <a:t>Next week we will cover picking music to accompany the time lapse, creating a timeline, and exporting the finished movie.</a:t>
            </a:r>
          </a:p>
          <a:p>
            <a:endParaRPr lang="en-US"/>
          </a:p>
        </p:txBody>
      </p:sp>
      <p:sp>
        <p:nvSpPr>
          <p:cNvPr id="4" name="Slide Number Placeholder 3"/>
          <p:cNvSpPr>
            <a:spLocks noGrp="1"/>
          </p:cNvSpPr>
          <p:nvPr>
            <p:ph type="sldNum" sz="quarter" idx="5"/>
          </p:nvPr>
        </p:nvSpPr>
        <p:spPr/>
        <p:txBody>
          <a:bodyPr/>
          <a:lstStyle/>
          <a:p>
            <a:fld id="{2395A62F-2362-4553-A8D3-DDC42D2E5E9C}" type="slidenum">
              <a:rPr lang="en-US" smtClean="0"/>
              <a:t>2</a:t>
            </a:fld>
            <a:endParaRPr lang="en-US"/>
          </a:p>
        </p:txBody>
      </p:sp>
    </p:spTree>
    <p:extLst>
      <p:ext uri="{BB962C8B-B14F-4D97-AF65-F5344CB8AC3E}">
        <p14:creationId xmlns:p14="http://schemas.microsoft.com/office/powerpoint/2010/main" val="1089740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Time lapse has the advantage of coming in as still images, so you can pull out a single shot and process it as well as use it in the movie. You have all the advantages of shooting in RAW. You have wide creative possibilities.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We all know that a single still shot can tell a story. It can even provide a sense of motion through creative blurring of portions of the scene. </a:t>
            </a:r>
          </a:p>
          <a:p>
            <a:endParaRPr lang="en-US"/>
          </a:p>
          <a:p>
            <a:r>
              <a:rPr lang="en-US"/>
              <a:t>But time lapse can capture time itself and condense it to reveal a world of change or complex processes in a way that still photography simply cannot touch. You can show a plant growing, a flower blooming, a building’s construction, a sunrise, sunset, or the stars moving in the sky. In my case, I started doing time lapse to capture the excitement of storm chasing.  </a:t>
            </a:r>
          </a:p>
          <a:p>
            <a:endParaRPr lang="en-US"/>
          </a:p>
          <a:p>
            <a:r>
              <a:rPr lang="en-US"/>
              <a:t>Time lapses reveal what the eye cannot perceive. They can evoke a sense of wonder and awe. They communicate in an entirely new way. </a:t>
            </a:r>
          </a:p>
          <a:p>
            <a:endParaRPr lang="en-US"/>
          </a:p>
          <a:p>
            <a:r>
              <a:rPr lang="en-US"/>
              <a:t>You must have a good tripod, an intervalometer or camera with interval shooting built-in.</a:t>
            </a:r>
          </a:p>
          <a:p>
            <a:endParaRPr lang="en-US"/>
          </a:p>
          <a:p>
            <a:r>
              <a:rPr lang="en-US"/>
              <a:t>6 stop filter to slow the shutter speed is very helpful. </a:t>
            </a:r>
          </a:p>
          <a:p>
            <a:endParaRPr lang="en-US"/>
          </a:p>
        </p:txBody>
      </p:sp>
      <p:sp>
        <p:nvSpPr>
          <p:cNvPr id="4" name="Slide Number Placeholder 3"/>
          <p:cNvSpPr>
            <a:spLocks noGrp="1"/>
          </p:cNvSpPr>
          <p:nvPr>
            <p:ph type="sldNum" sz="quarter" idx="5"/>
          </p:nvPr>
        </p:nvSpPr>
        <p:spPr/>
        <p:txBody>
          <a:bodyPr/>
          <a:lstStyle/>
          <a:p>
            <a:fld id="{2395A62F-2362-4553-A8D3-DDC42D2E5E9C}" type="slidenum">
              <a:rPr lang="en-US" smtClean="0"/>
              <a:t>3</a:t>
            </a:fld>
            <a:endParaRPr lang="en-US"/>
          </a:p>
        </p:txBody>
      </p:sp>
    </p:spTree>
    <p:extLst>
      <p:ext uri="{BB962C8B-B14F-4D97-AF65-F5344CB8AC3E}">
        <p14:creationId xmlns:p14="http://schemas.microsoft.com/office/powerpoint/2010/main" val="3034154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Time lapse takes a long time. If you want a 10 second clip, shooting at 30 frames a second, it takes 5 minutes. </a:t>
            </a:r>
          </a:p>
          <a:p>
            <a:endParaRPr lang="en-US"/>
          </a:p>
          <a:p>
            <a:r>
              <a:rPr lang="en-US"/>
              <a:t>To make a </a:t>
            </a:r>
            <a:r>
              <a:rPr lang="en-US" b="1"/>
              <a:t>10-second time-lapse at 30 frames per second (fps)</a:t>
            </a:r>
            <a:r>
              <a:rPr lang="en-US"/>
              <a:t>, you need:</a:t>
            </a:r>
          </a:p>
          <a:p>
            <a:r>
              <a:rPr lang="en-US" b="1"/>
              <a:t>10 seconds × 30 fps = 300 frames</a:t>
            </a:r>
            <a:r>
              <a:rPr lang="en-US"/>
              <a:t> (photos), so you need to shoot </a:t>
            </a:r>
            <a:r>
              <a:rPr lang="en-US" b="1"/>
              <a:t>300 individual frames</a:t>
            </a:r>
            <a:r>
              <a:rPr lang="en-US"/>
              <a:t>.</a:t>
            </a:r>
          </a:p>
          <a:p>
            <a:endParaRPr lang="en-US"/>
          </a:p>
          <a:p>
            <a:r>
              <a:rPr lang="en-US" b="1"/>
              <a:t>How long this takes depends on your shooting interval:</a:t>
            </a:r>
          </a:p>
          <a:p>
            <a:r>
              <a:rPr lang="en-US"/>
              <a:t>Time1 second = 5 minutes</a:t>
            </a:r>
          </a:p>
          <a:p>
            <a:r>
              <a:rPr lang="en-US"/>
              <a:t>2 seconds = 10 minutes</a:t>
            </a:r>
          </a:p>
          <a:p>
            <a:r>
              <a:rPr lang="en-US"/>
              <a:t>5 seconds = 25 minutes</a:t>
            </a:r>
          </a:p>
          <a:p>
            <a:r>
              <a:rPr lang="en-US"/>
              <a:t>10 seconds = 50 minutes</a:t>
            </a:r>
          </a:p>
          <a:p>
            <a:r>
              <a:rPr lang="en-US"/>
              <a:t>30 seconds = 2 hours and 30 minutes</a:t>
            </a:r>
          </a:p>
          <a:p>
            <a:r>
              <a:rPr lang="en-US"/>
              <a:t>1 minute = 5 hours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Your interval can be anything between a second (or half on come cameras) to days or weeks. It depends on how fast your subject changes. For storms I usually shoot at 1 second intervals. But for the Milky Way, perhaps every 15 to 30 seconds. If I were going to shoot a plant growing, a good interval might be once a day. You pretty much have to guess. If you don’t know, pick a little more often than you think you will need. You can always throw out every other shot.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Shoot more than you think you will need. You may need to trim to fit the music you picked, which is fine. But it’s impossible to stretch a clip out. </a:t>
            </a:r>
          </a:p>
          <a:p>
            <a:endParaRPr lang="en-US"/>
          </a:p>
          <a:p>
            <a:r>
              <a:rPr lang="en-US" b="1"/>
              <a:t>Clean sensor: </a:t>
            </a:r>
          </a:p>
          <a:p>
            <a:r>
              <a:rPr lang="en-US"/>
              <a:t>When you are shooting stills, you can spot the image perfectly well and it doesn’t take very long. If you are creating a time lapse, you can’t just fix the spots and copy/paste that into the other shots. Any spots will float in the middle of the frame as the movie progresses. If you know you have any spots, shoot the widest aperture you can to minimize any spots. Enter the ND filters.</a:t>
            </a:r>
          </a:p>
          <a:p>
            <a:endParaRPr lang="en-US"/>
          </a:p>
          <a:p>
            <a:r>
              <a:rPr lang="en-US" b="1"/>
              <a:t>Manual shooting:</a:t>
            </a:r>
            <a:r>
              <a:rPr lang="en-US"/>
              <a:t> Why manual everything? You want your time lapse to show changes in luminance, rather than have your camera compensate if the sun comes out or goes behind a cloud. If there are wide swings in light, and you are shooting aperture priority, your shutter speed will change. For a smooth time lapse you want a slower shutter speed (max of twice your FPS). If you shoot Shutter priority, your Depth of Field won’t be consistent. </a:t>
            </a:r>
          </a:p>
          <a:p>
            <a:endParaRPr lang="en-US"/>
          </a:p>
          <a:p>
            <a:r>
              <a:rPr lang="en-US"/>
              <a:t>Where it comes to focus, you can’t count on your camera’s focus to be spot-on throughout a 300 shot series, and you don’t want your time lapse to go in and out of focus. Trust me – I learned these things the hard way. </a:t>
            </a:r>
          </a:p>
          <a:p>
            <a:endParaRPr lang="en-US"/>
          </a:p>
          <a:p>
            <a:r>
              <a:rPr lang="en-US" b="1"/>
              <a:t>The hardest thing: </a:t>
            </a:r>
            <a:r>
              <a:rPr lang="en-US"/>
              <a:t>Leave your camera alone to do its thing! Don’t get distracted by shiny </a:t>
            </a:r>
            <a:r>
              <a:rPr lang="en-US" err="1"/>
              <a:t>opjects</a:t>
            </a:r>
            <a:r>
              <a:rPr lang="en-US"/>
              <a:t>!</a:t>
            </a:r>
          </a:p>
        </p:txBody>
      </p:sp>
      <p:sp>
        <p:nvSpPr>
          <p:cNvPr id="4" name="Slide Number Placeholder 3"/>
          <p:cNvSpPr>
            <a:spLocks noGrp="1"/>
          </p:cNvSpPr>
          <p:nvPr>
            <p:ph type="sldNum" sz="quarter" idx="5"/>
          </p:nvPr>
        </p:nvSpPr>
        <p:spPr/>
        <p:txBody>
          <a:bodyPr/>
          <a:lstStyle/>
          <a:p>
            <a:fld id="{2395A62F-2362-4553-A8D3-DDC42D2E5E9C}" type="slidenum">
              <a:rPr lang="en-US" smtClean="0"/>
              <a:t>4</a:t>
            </a:fld>
            <a:endParaRPr lang="en-US"/>
          </a:p>
        </p:txBody>
      </p:sp>
    </p:spTree>
    <p:extLst>
      <p:ext uri="{BB962C8B-B14F-4D97-AF65-F5344CB8AC3E}">
        <p14:creationId xmlns:p14="http://schemas.microsoft.com/office/powerpoint/2010/main" val="1367317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have a 400 image sequence, captured perfectly… Now What?</a:t>
            </a:r>
          </a:p>
          <a:p>
            <a:endParaRPr lang="en-US"/>
          </a:p>
          <a:p>
            <a:r>
              <a:rPr lang="en-US"/>
              <a:t>There are several software packages you can use to create a time lapse:</a:t>
            </a:r>
          </a:p>
          <a:p>
            <a:r>
              <a:rPr lang="en-US" b="1"/>
              <a:t>Adobe Premiere Pro</a:t>
            </a:r>
            <a:endParaRPr lang="en-US"/>
          </a:p>
          <a:p>
            <a:r>
              <a:rPr lang="en-US"/>
              <a:t>Import image sequences as video</a:t>
            </a:r>
          </a:p>
          <a:p>
            <a:r>
              <a:rPr lang="en-US"/>
              <a:t>Full control over transitions, music, effects</a:t>
            </a:r>
          </a:p>
          <a:p>
            <a:r>
              <a:rPr lang="en-US" b="1"/>
              <a:t>DaVinci Resolve</a:t>
            </a:r>
            <a:r>
              <a:rPr lang="en-US"/>
              <a:t> (Free &amp; Studio versions)</a:t>
            </a:r>
          </a:p>
          <a:p>
            <a:r>
              <a:rPr lang="en-US"/>
              <a:t>Import image sequence via Media Pool &gt; Image Sequence</a:t>
            </a:r>
          </a:p>
          <a:p>
            <a:r>
              <a:rPr lang="en-US"/>
              <a:t>Professional-grade color grading and export options</a:t>
            </a:r>
          </a:p>
          <a:p>
            <a:r>
              <a:rPr lang="en-US" b="1"/>
              <a:t>Final Cut Pro</a:t>
            </a:r>
            <a:r>
              <a:rPr lang="en-US"/>
              <a:t> (Mac only)</a:t>
            </a:r>
          </a:p>
          <a:p>
            <a:r>
              <a:rPr lang="en-US"/>
              <a:t>Drag and drop stills, set duration, adjust speed easily</a:t>
            </a:r>
          </a:p>
          <a:p>
            <a:r>
              <a:rPr lang="en-US" b="1"/>
              <a:t>iMovie</a:t>
            </a:r>
            <a:r>
              <a:rPr lang="en-US"/>
              <a:t> (Mac/iOS) – </a:t>
            </a:r>
            <a:r>
              <a:rPr lang="en-US" i="1"/>
              <a:t>Basic option</a:t>
            </a:r>
            <a:endParaRPr lang="en-US"/>
          </a:p>
          <a:p>
            <a:r>
              <a:rPr lang="en-US"/>
              <a:t>Suitable for casual use, limited control</a:t>
            </a:r>
          </a:p>
          <a:p>
            <a:r>
              <a:rPr lang="en-US" b="1"/>
              <a:t>Vegas Pro</a:t>
            </a:r>
            <a:r>
              <a:rPr lang="en-US"/>
              <a:t> (Windows)</a:t>
            </a:r>
          </a:p>
          <a:p>
            <a:r>
              <a:rPr lang="en-US"/>
              <a:t>Import image sequences directly into timeline</a:t>
            </a:r>
          </a:p>
          <a:p>
            <a:r>
              <a:rPr lang="en-US"/>
              <a:t>Good for quick assembly and export</a:t>
            </a:r>
          </a:p>
          <a:p>
            <a:endParaRPr lang="en-US"/>
          </a:p>
          <a:p>
            <a:r>
              <a:rPr lang="en-US"/>
              <a:t>But I use </a:t>
            </a:r>
            <a:r>
              <a:rPr lang="en-US" err="1"/>
              <a:t>LRTimelapse</a:t>
            </a:r>
            <a:r>
              <a:rPr lang="en-US"/>
              <a:t> – The main advantage is that it integrates with Lightroom for editing a few of the individual shots, and automatically </a:t>
            </a:r>
            <a:r>
              <a:rPr lang="en-US" err="1"/>
              <a:t>smoothes</a:t>
            </a:r>
            <a:r>
              <a:rPr lang="en-US"/>
              <a:t> the transition between them. That is, you use keyframes and only have to edit those. </a:t>
            </a:r>
            <a:r>
              <a:rPr lang="en-US" err="1"/>
              <a:t>LRTimelapse</a:t>
            </a:r>
            <a:r>
              <a:rPr lang="en-US"/>
              <a:t> writes the metadata to all the interim images, exports all of the frames and builds a movie file. </a:t>
            </a:r>
          </a:p>
          <a:p>
            <a:endParaRPr lang="en-US"/>
          </a:p>
          <a:p>
            <a:r>
              <a:rPr lang="en-US"/>
              <a:t>Let’s go take a look at the process!</a:t>
            </a:r>
          </a:p>
          <a:p>
            <a:endParaRPr lang="en-US"/>
          </a:p>
        </p:txBody>
      </p:sp>
      <p:sp>
        <p:nvSpPr>
          <p:cNvPr id="4" name="Slide Number Placeholder 3"/>
          <p:cNvSpPr>
            <a:spLocks noGrp="1"/>
          </p:cNvSpPr>
          <p:nvPr>
            <p:ph type="sldNum" sz="quarter" idx="5"/>
          </p:nvPr>
        </p:nvSpPr>
        <p:spPr/>
        <p:txBody>
          <a:bodyPr/>
          <a:lstStyle/>
          <a:p>
            <a:fld id="{2395A62F-2362-4553-A8D3-DDC42D2E5E9C}" type="slidenum">
              <a:rPr lang="en-US" smtClean="0"/>
              <a:t>5</a:t>
            </a:fld>
            <a:endParaRPr lang="en-US"/>
          </a:p>
        </p:txBody>
      </p:sp>
    </p:spTree>
    <p:extLst>
      <p:ext uri="{BB962C8B-B14F-4D97-AF65-F5344CB8AC3E}">
        <p14:creationId xmlns:p14="http://schemas.microsoft.com/office/powerpoint/2010/main" val="980575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a:t>
            </a:r>
          </a:p>
          <a:p>
            <a:endParaRPr lang="en-US"/>
          </a:p>
          <a:p>
            <a:endParaRPr lang="en-US"/>
          </a:p>
          <a:p>
            <a:endParaRPr lang="en-US"/>
          </a:p>
          <a:p>
            <a:endParaRPr lang="en-US"/>
          </a:p>
          <a:p>
            <a:endParaRPr lang="en-US"/>
          </a:p>
          <a:p>
            <a:endParaRPr lang="en-US"/>
          </a:p>
          <a:p>
            <a:endParaRPr lang="en-US"/>
          </a:p>
          <a:p>
            <a:endParaRPr lang="en-US"/>
          </a:p>
          <a:p>
            <a:br>
              <a:rPr lang="en-US"/>
            </a:br>
            <a:endParaRPr lang="en-US"/>
          </a:p>
        </p:txBody>
      </p:sp>
      <p:sp>
        <p:nvSpPr>
          <p:cNvPr id="4" name="Slide Number Placeholder 3"/>
          <p:cNvSpPr>
            <a:spLocks noGrp="1"/>
          </p:cNvSpPr>
          <p:nvPr>
            <p:ph type="sldNum" sz="quarter" idx="5"/>
          </p:nvPr>
        </p:nvSpPr>
        <p:spPr/>
        <p:txBody>
          <a:bodyPr/>
          <a:lstStyle/>
          <a:p>
            <a:fld id="{2395A62F-2362-4553-A8D3-DDC42D2E5E9C}" type="slidenum">
              <a:rPr lang="en-US" smtClean="0"/>
              <a:t>6</a:t>
            </a:fld>
            <a:endParaRPr lang="en-US"/>
          </a:p>
        </p:txBody>
      </p:sp>
    </p:spTree>
    <p:extLst>
      <p:ext uri="{BB962C8B-B14F-4D97-AF65-F5344CB8AC3E}">
        <p14:creationId xmlns:p14="http://schemas.microsoft.com/office/powerpoint/2010/main" val="412237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Start with the right software package. I love DaVinci resolve by </a:t>
            </a:r>
            <a:r>
              <a:rPr lang="en-US" err="1"/>
              <a:t>BlackMagic</a:t>
            </a:r>
            <a:r>
              <a:rPr lang="en-US"/>
              <a:t> Design. </a:t>
            </a:r>
          </a:p>
          <a:p>
            <a:endParaRPr lang="en-US"/>
          </a:p>
          <a:p>
            <a:r>
              <a:rPr lang="en-US"/>
              <a:t>It’s free! Yes, you can pay about $300 for the pro package, but you can do 90% as much with the free version. If you aren’t making full feature-length movies there is little reason to go that way.</a:t>
            </a:r>
          </a:p>
          <a:p>
            <a:endParaRPr lang="en-US"/>
          </a:p>
          <a:p>
            <a:r>
              <a:rPr lang="en-US" sz="1200" b="0" i="0" kern="1200">
                <a:solidFill>
                  <a:schemeClr val="tx1"/>
                </a:solidFill>
                <a:effectLst/>
                <a:latin typeface="+mn-lt"/>
                <a:ea typeface="+mn-ea"/>
                <a:cs typeface="+mn-cs"/>
              </a:rPr>
              <a:t>Includes drag and drop editing, automatic trim tools, and powerful new AI text based editing plus hundreds of titles, transitions, and effects.</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Do you want to include video clips? DaVinci does color grading.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Create cinematic visual effects and motion graphics!</a:t>
            </a:r>
          </a:p>
          <a:p>
            <a:endParaRPr lang="en-US" sz="1200" b="0" i="0" kern="1200">
              <a:solidFill>
                <a:schemeClr val="tx1"/>
              </a:solidFill>
              <a:effectLst/>
              <a:latin typeface="+mn-lt"/>
              <a:ea typeface="+mn-ea"/>
              <a:cs typeface="+mn-cs"/>
            </a:endParaRPr>
          </a:p>
          <a:p>
            <a:r>
              <a:rPr lang="en-US"/>
              <a:t>https://www.blackmagicdesign.com/event/davinciresolvedownload</a:t>
            </a:r>
          </a:p>
        </p:txBody>
      </p:sp>
      <p:sp>
        <p:nvSpPr>
          <p:cNvPr id="4" name="Slide Number Placeholder 3"/>
          <p:cNvSpPr>
            <a:spLocks noGrp="1"/>
          </p:cNvSpPr>
          <p:nvPr>
            <p:ph type="sldNum" sz="quarter" idx="5"/>
          </p:nvPr>
        </p:nvSpPr>
        <p:spPr/>
        <p:txBody>
          <a:bodyPr/>
          <a:lstStyle/>
          <a:p>
            <a:fld id="{2395A62F-2362-4553-A8D3-DDC42D2E5E9C}" type="slidenum">
              <a:rPr lang="en-US" smtClean="0"/>
              <a:t>7</a:t>
            </a:fld>
            <a:endParaRPr lang="en-US"/>
          </a:p>
        </p:txBody>
      </p:sp>
    </p:spTree>
    <p:extLst>
      <p:ext uri="{BB962C8B-B14F-4D97-AF65-F5344CB8AC3E}">
        <p14:creationId xmlns:p14="http://schemas.microsoft.com/office/powerpoint/2010/main" val="74832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95A62F-2362-4553-A8D3-DDC42D2E5E9C}" type="slidenum">
              <a:rPr lang="en-US" smtClean="0"/>
              <a:t>9</a:t>
            </a:fld>
            <a:endParaRPr lang="en-US"/>
          </a:p>
        </p:txBody>
      </p:sp>
    </p:spTree>
    <p:extLst>
      <p:ext uri="{BB962C8B-B14F-4D97-AF65-F5344CB8AC3E}">
        <p14:creationId xmlns:p14="http://schemas.microsoft.com/office/powerpoint/2010/main" val="2364744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dirty="0"/>
              <a:t>Name your project</a:t>
            </a:r>
          </a:p>
          <a:p>
            <a:pPr marL="514350" lvl="1" indent="-285750"/>
            <a:r>
              <a:rPr lang="en-US" dirty="0"/>
              <a:t>Project Settings</a:t>
            </a:r>
          </a:p>
          <a:p>
            <a:pPr marL="514350" lvl="1" indent="-285750"/>
            <a:r>
              <a:rPr lang="en-US" dirty="0"/>
              <a:t>Timeline Resolution - 1920x1080</a:t>
            </a:r>
          </a:p>
          <a:p>
            <a:pPr marL="514350" lvl="1" indent="-285750"/>
            <a:r>
              <a:rPr lang="en-US" dirty="0"/>
              <a:t>Frame rate - 23.976</a:t>
            </a:r>
          </a:p>
          <a:p>
            <a:pPr marL="514350" lvl="1" indent="-285750"/>
            <a:r>
              <a:rPr lang="en-US" dirty="0"/>
              <a:t>Video Format – HD 1080p 23.976</a:t>
            </a:r>
          </a:p>
          <a:p>
            <a:pPr marL="514350" lvl="1" indent="-285750"/>
            <a:endParaRPr lang="en-US" dirty="0"/>
          </a:p>
          <a:p>
            <a:r>
              <a:rPr lang="en-US" dirty="0"/>
              <a:t>Leave everything else alone</a:t>
            </a:r>
          </a:p>
          <a:p>
            <a:endParaRPr lang="en-US" dirty="0"/>
          </a:p>
          <a:p>
            <a:r>
              <a:rPr lang="en-US" dirty="0"/>
              <a:t>You can have folders – right click on the projects window and pick new folder</a:t>
            </a:r>
          </a:p>
        </p:txBody>
      </p:sp>
      <p:sp>
        <p:nvSpPr>
          <p:cNvPr id="4" name="Slide Number Placeholder 3"/>
          <p:cNvSpPr>
            <a:spLocks noGrp="1"/>
          </p:cNvSpPr>
          <p:nvPr>
            <p:ph type="sldNum" sz="quarter" idx="5"/>
          </p:nvPr>
        </p:nvSpPr>
        <p:spPr/>
        <p:txBody>
          <a:bodyPr/>
          <a:lstStyle/>
          <a:p>
            <a:fld id="{2395A62F-2362-4553-A8D3-DDC42D2E5E9C}" type="slidenum">
              <a:rPr lang="en-US" smtClean="0"/>
              <a:t>11</a:t>
            </a:fld>
            <a:endParaRPr lang="en-US"/>
          </a:p>
        </p:txBody>
      </p:sp>
    </p:spTree>
    <p:extLst>
      <p:ext uri="{BB962C8B-B14F-4D97-AF65-F5344CB8AC3E}">
        <p14:creationId xmlns:p14="http://schemas.microsoft.com/office/powerpoint/2010/main" val="3925579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37183-71EA-4A92-8609-41ECB53F447E}"/>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C3FA67-CD72-4503-BA25-FEC880107BC4}"/>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2680560529"/>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E6265B-940D-433C-AD76-2D6A42449307}"/>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49F32-B214-4A0C-8669-7FE4BA445965}"/>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93061887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D9F5B1-B635-4479-A426-B1D4066502DB}"/>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EA9297-65D4-45BE-BE6C-5531FC6A5E1E}"/>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466778441"/>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9498770-5483-773B-4916-4A4C0782511A}"/>
              </a:ext>
            </a:extLst>
          </p:cNvPr>
          <p:cNvSpPr>
            <a:spLocks noGrp="1"/>
          </p:cNvSpPr>
          <p:nvPr>
            <p:ph type="pic" sz="quarter" idx="13"/>
          </p:nvPr>
        </p:nvSpPr>
        <p:spPr>
          <a:xfrm>
            <a:off x="1539" y="8"/>
            <a:ext cx="12188938" cy="6857992"/>
          </a:xfrm>
          <a:custGeom>
            <a:avLst/>
            <a:gdLst>
              <a:gd name="connsiteX0" fmla="*/ 10789622 w 12188938"/>
              <a:gd name="connsiteY0" fmla="*/ 4110765 h 6857992"/>
              <a:gd name="connsiteX1" fmla="*/ 10793496 w 12188938"/>
              <a:gd name="connsiteY1" fmla="*/ 4192880 h 6857992"/>
              <a:gd name="connsiteX2" fmla="*/ 10789622 w 12188938"/>
              <a:gd name="connsiteY2" fmla="*/ 4110765 h 6857992"/>
              <a:gd name="connsiteX3" fmla="*/ 11430043 w 12188938"/>
              <a:gd name="connsiteY3" fmla="*/ 4107476 h 6857992"/>
              <a:gd name="connsiteX4" fmla="*/ 11480790 w 12188938"/>
              <a:gd name="connsiteY4" fmla="*/ 4171816 h 6857992"/>
              <a:gd name="connsiteX5" fmla="*/ 11430043 w 12188938"/>
              <a:gd name="connsiteY5" fmla="*/ 4107476 h 6857992"/>
              <a:gd name="connsiteX6" fmla="*/ 11643184 w 12188938"/>
              <a:gd name="connsiteY6" fmla="*/ 4107090 h 6857992"/>
              <a:gd name="connsiteX7" fmla="*/ 11643184 w 12188938"/>
              <a:gd name="connsiteY7" fmla="*/ 4186306 h 6857992"/>
              <a:gd name="connsiteX8" fmla="*/ 11643184 w 12188938"/>
              <a:gd name="connsiteY8" fmla="*/ 4107090 h 6857992"/>
              <a:gd name="connsiteX9" fmla="*/ 11084439 w 12188938"/>
              <a:gd name="connsiteY9" fmla="*/ 4104189 h 6857992"/>
              <a:gd name="connsiteX10" fmla="*/ 11088324 w 12188938"/>
              <a:gd name="connsiteY10" fmla="*/ 4196932 h 6857992"/>
              <a:gd name="connsiteX11" fmla="*/ 11084439 w 12188938"/>
              <a:gd name="connsiteY11" fmla="*/ 4104189 h 6857992"/>
              <a:gd name="connsiteX12" fmla="*/ 11977268 w 12188938"/>
              <a:gd name="connsiteY12" fmla="*/ 4064583 h 6857992"/>
              <a:gd name="connsiteX13" fmla="*/ 11957860 w 12188938"/>
              <a:gd name="connsiteY13" fmla="*/ 4157259 h 6857992"/>
              <a:gd name="connsiteX14" fmla="*/ 11977268 w 12188938"/>
              <a:gd name="connsiteY14" fmla="*/ 4064583 h 6857992"/>
              <a:gd name="connsiteX15" fmla="*/ 10164195 w 12188938"/>
              <a:gd name="connsiteY15" fmla="*/ 4056856 h 6857992"/>
              <a:gd name="connsiteX16" fmla="*/ 10164195 w 12188938"/>
              <a:gd name="connsiteY16" fmla="*/ 4150563 h 6857992"/>
              <a:gd name="connsiteX17" fmla="*/ 10164195 w 12188938"/>
              <a:gd name="connsiteY17" fmla="*/ 4056856 h 6857992"/>
              <a:gd name="connsiteX18" fmla="*/ 10470889 w 12188938"/>
              <a:gd name="connsiteY18" fmla="*/ 4053956 h 6857992"/>
              <a:gd name="connsiteX19" fmla="*/ 10447647 w 12188938"/>
              <a:gd name="connsiteY19" fmla="*/ 4147134 h 6857992"/>
              <a:gd name="connsiteX20" fmla="*/ 10470889 w 12188938"/>
              <a:gd name="connsiteY20" fmla="*/ 4053956 h 6857992"/>
              <a:gd name="connsiteX21" fmla="*/ 152046 w 12188938"/>
              <a:gd name="connsiteY21" fmla="*/ 3893917 h 6857992"/>
              <a:gd name="connsiteX22" fmla="*/ 124874 w 12188938"/>
              <a:gd name="connsiteY22" fmla="*/ 3973187 h 6857992"/>
              <a:gd name="connsiteX23" fmla="*/ 152046 w 12188938"/>
              <a:gd name="connsiteY23" fmla="*/ 3893917 h 6857992"/>
              <a:gd name="connsiteX24" fmla="*/ 638431 w 12188938"/>
              <a:gd name="connsiteY24" fmla="*/ 3886118 h 6857992"/>
              <a:gd name="connsiteX25" fmla="*/ 591851 w 12188938"/>
              <a:gd name="connsiteY25" fmla="*/ 3954475 h 6857992"/>
              <a:gd name="connsiteX26" fmla="*/ 638431 w 12188938"/>
              <a:gd name="connsiteY26" fmla="*/ 3886118 h 6857992"/>
              <a:gd name="connsiteX27" fmla="*/ 2020621 w 12188938"/>
              <a:gd name="connsiteY27" fmla="*/ 3879602 h 6857992"/>
              <a:gd name="connsiteX28" fmla="*/ 1970159 w 12188938"/>
              <a:gd name="connsiteY28" fmla="*/ 3940557 h 6857992"/>
              <a:gd name="connsiteX29" fmla="*/ 2020621 w 12188938"/>
              <a:gd name="connsiteY29" fmla="*/ 3879602 h 6857992"/>
              <a:gd name="connsiteX30" fmla="*/ 1438182 w 12188938"/>
              <a:gd name="connsiteY30" fmla="*/ 3868995 h 6857992"/>
              <a:gd name="connsiteX31" fmla="*/ 1438182 w 12188938"/>
              <a:gd name="connsiteY31" fmla="*/ 3947246 h 6857992"/>
              <a:gd name="connsiteX32" fmla="*/ 1438182 w 12188938"/>
              <a:gd name="connsiteY32" fmla="*/ 3868995 h 6857992"/>
              <a:gd name="connsiteX33" fmla="*/ 1765862 w 12188938"/>
              <a:gd name="connsiteY33" fmla="*/ 3862391 h 6857992"/>
              <a:gd name="connsiteX34" fmla="*/ 1738637 w 12188938"/>
              <a:gd name="connsiteY34" fmla="*/ 3951206 h 6857992"/>
              <a:gd name="connsiteX35" fmla="*/ 1765862 w 12188938"/>
              <a:gd name="connsiteY35" fmla="*/ 3862391 h 6857992"/>
              <a:gd name="connsiteX36" fmla="*/ 1154678 w 12188938"/>
              <a:gd name="connsiteY36" fmla="*/ 3861266 h 6857992"/>
              <a:gd name="connsiteX37" fmla="*/ 1154678 w 12188938"/>
              <a:gd name="connsiteY37" fmla="*/ 3939811 h 6857992"/>
              <a:gd name="connsiteX38" fmla="*/ 1154678 w 12188938"/>
              <a:gd name="connsiteY38" fmla="*/ 3861266 h 6857992"/>
              <a:gd name="connsiteX39" fmla="*/ 878722 w 12188938"/>
              <a:gd name="connsiteY39" fmla="*/ 3858367 h 6857992"/>
              <a:gd name="connsiteX40" fmla="*/ 902082 w 12188938"/>
              <a:gd name="connsiteY40" fmla="*/ 3947246 h 6857992"/>
              <a:gd name="connsiteX41" fmla="*/ 878722 w 12188938"/>
              <a:gd name="connsiteY41" fmla="*/ 3858367 h 6857992"/>
              <a:gd name="connsiteX42" fmla="*/ 449757 w 12188938"/>
              <a:gd name="connsiteY42" fmla="*/ 3849853 h 6857992"/>
              <a:gd name="connsiteX43" fmla="*/ 368452 w 12188938"/>
              <a:gd name="connsiteY43" fmla="*/ 3914667 h 6857992"/>
              <a:gd name="connsiteX44" fmla="*/ 449757 w 12188938"/>
              <a:gd name="connsiteY44" fmla="*/ 3849853 h 6857992"/>
              <a:gd name="connsiteX45" fmla="*/ 11651208 w 12188938"/>
              <a:gd name="connsiteY45" fmla="*/ 3796213 h 6857992"/>
              <a:gd name="connsiteX46" fmla="*/ 11600851 w 12188938"/>
              <a:gd name="connsiteY46" fmla="*/ 3856978 h 6857992"/>
              <a:gd name="connsiteX47" fmla="*/ 11651208 w 12188938"/>
              <a:gd name="connsiteY47" fmla="*/ 3796213 h 6857992"/>
              <a:gd name="connsiteX48" fmla="*/ 11969505 w 12188938"/>
              <a:gd name="connsiteY48" fmla="*/ 3789255 h 6857992"/>
              <a:gd name="connsiteX49" fmla="*/ 11946215 w 12188938"/>
              <a:gd name="connsiteY49" fmla="*/ 3878313 h 6857992"/>
              <a:gd name="connsiteX50" fmla="*/ 11969505 w 12188938"/>
              <a:gd name="connsiteY50" fmla="*/ 3789255 h 6857992"/>
              <a:gd name="connsiteX51" fmla="*/ 11015833 w 12188938"/>
              <a:gd name="connsiteY51" fmla="*/ 3747231 h 6857992"/>
              <a:gd name="connsiteX52" fmla="*/ 11008064 w 12188938"/>
              <a:gd name="connsiteY52" fmla="*/ 3829375 h 6857992"/>
              <a:gd name="connsiteX53" fmla="*/ 11015833 w 12188938"/>
              <a:gd name="connsiteY53" fmla="*/ 3747231 h 6857992"/>
              <a:gd name="connsiteX54" fmla="*/ 10638051 w 12188938"/>
              <a:gd name="connsiteY54" fmla="*/ 3736359 h 6857992"/>
              <a:gd name="connsiteX55" fmla="*/ 10680915 w 12188938"/>
              <a:gd name="connsiteY55" fmla="*/ 3804381 h 6857992"/>
              <a:gd name="connsiteX56" fmla="*/ 10638051 w 12188938"/>
              <a:gd name="connsiteY56" fmla="*/ 3736359 h 6857992"/>
              <a:gd name="connsiteX57" fmla="*/ 10264977 w 12188938"/>
              <a:gd name="connsiteY57" fmla="*/ 3722113 h 6857992"/>
              <a:gd name="connsiteX58" fmla="*/ 10233803 w 12188938"/>
              <a:gd name="connsiteY58" fmla="*/ 3811564 h 6857992"/>
              <a:gd name="connsiteX59" fmla="*/ 10264977 w 12188938"/>
              <a:gd name="connsiteY59" fmla="*/ 3722113 h 6857992"/>
              <a:gd name="connsiteX60" fmla="*/ 11255210 w 12188938"/>
              <a:gd name="connsiteY60" fmla="*/ 3710038 h 6857992"/>
              <a:gd name="connsiteX61" fmla="*/ 11305640 w 12188938"/>
              <a:gd name="connsiteY61" fmla="*/ 3785221 h 6857992"/>
              <a:gd name="connsiteX62" fmla="*/ 11255210 w 12188938"/>
              <a:gd name="connsiteY62" fmla="*/ 3710038 h 6857992"/>
              <a:gd name="connsiteX63" fmla="*/ 343061 w 12188938"/>
              <a:gd name="connsiteY63" fmla="*/ 3611056 h 6857992"/>
              <a:gd name="connsiteX64" fmla="*/ 327601 w 12188938"/>
              <a:gd name="connsiteY64" fmla="*/ 3703799 h 6857992"/>
              <a:gd name="connsiteX65" fmla="*/ 343061 w 12188938"/>
              <a:gd name="connsiteY65" fmla="*/ 3611056 h 6857992"/>
              <a:gd name="connsiteX66" fmla="*/ 2040279 w 12188938"/>
              <a:gd name="connsiteY66" fmla="*/ 3578335 h 6857992"/>
              <a:gd name="connsiteX67" fmla="*/ 2090709 w 12188938"/>
              <a:gd name="connsiteY67" fmla="*/ 3650011 h 6857992"/>
              <a:gd name="connsiteX68" fmla="*/ 2040279 w 12188938"/>
              <a:gd name="connsiteY68" fmla="*/ 3578335 h 6857992"/>
              <a:gd name="connsiteX69" fmla="*/ 99393 w 12188938"/>
              <a:gd name="connsiteY69" fmla="*/ 3575932 h 6857992"/>
              <a:gd name="connsiteX70" fmla="*/ 149855 w 12188938"/>
              <a:gd name="connsiteY70" fmla="*/ 3647887 h 6857992"/>
              <a:gd name="connsiteX71" fmla="*/ 99393 w 12188938"/>
              <a:gd name="connsiteY71" fmla="*/ 3575932 h 6857992"/>
              <a:gd name="connsiteX72" fmla="*/ 801257 w 12188938"/>
              <a:gd name="connsiteY72" fmla="*/ 3571806 h 6857992"/>
              <a:gd name="connsiteX73" fmla="*/ 847929 w 12188938"/>
              <a:gd name="connsiteY73" fmla="*/ 3639458 h 6857992"/>
              <a:gd name="connsiteX74" fmla="*/ 801257 w 12188938"/>
              <a:gd name="connsiteY74" fmla="*/ 3571806 h 6857992"/>
              <a:gd name="connsiteX75" fmla="*/ 1771669 w 12188938"/>
              <a:gd name="connsiteY75" fmla="*/ 3571447 h 6857992"/>
              <a:gd name="connsiteX76" fmla="*/ 1775551 w 12188938"/>
              <a:gd name="connsiteY76" fmla="*/ 3653562 h 6857992"/>
              <a:gd name="connsiteX77" fmla="*/ 1771669 w 12188938"/>
              <a:gd name="connsiteY77" fmla="*/ 3571447 h 6857992"/>
              <a:gd name="connsiteX78" fmla="*/ 1531232 w 12188938"/>
              <a:gd name="connsiteY78" fmla="*/ 3567584 h 6857992"/>
              <a:gd name="connsiteX79" fmla="*/ 1515737 w 12188938"/>
              <a:gd name="connsiteY79" fmla="*/ 3661291 h 6857992"/>
              <a:gd name="connsiteX80" fmla="*/ 1531232 w 12188938"/>
              <a:gd name="connsiteY80" fmla="*/ 3567584 h 6857992"/>
              <a:gd name="connsiteX81" fmla="*/ 576083 w 12188938"/>
              <a:gd name="connsiteY81" fmla="*/ 3560820 h 6857992"/>
              <a:gd name="connsiteX82" fmla="*/ 579988 w 12188938"/>
              <a:gd name="connsiteY82" fmla="*/ 3657427 h 6857992"/>
              <a:gd name="connsiteX83" fmla="*/ 576083 w 12188938"/>
              <a:gd name="connsiteY83" fmla="*/ 3560820 h 6857992"/>
              <a:gd name="connsiteX84" fmla="*/ 1243735 w 12188938"/>
              <a:gd name="connsiteY84" fmla="*/ 3554060 h 6857992"/>
              <a:gd name="connsiteX85" fmla="*/ 1267115 w 12188938"/>
              <a:gd name="connsiteY85" fmla="*/ 3621974 h 6857992"/>
              <a:gd name="connsiteX86" fmla="*/ 1298288 w 12188938"/>
              <a:gd name="connsiteY86" fmla="*/ 3607677 h 6857992"/>
              <a:gd name="connsiteX87" fmla="*/ 1243735 w 12188938"/>
              <a:gd name="connsiteY87" fmla="*/ 3554060 h 6857992"/>
              <a:gd name="connsiteX88" fmla="*/ 1069080 w 12188938"/>
              <a:gd name="connsiteY88" fmla="*/ 3514450 h 6857992"/>
              <a:gd name="connsiteX89" fmla="*/ 1057493 w 12188938"/>
              <a:gd name="connsiteY89" fmla="*/ 3603329 h 6857992"/>
              <a:gd name="connsiteX90" fmla="*/ 1069080 w 12188938"/>
              <a:gd name="connsiteY90" fmla="*/ 3514450 h 6857992"/>
              <a:gd name="connsiteX91" fmla="*/ 11577350 w 12188938"/>
              <a:gd name="connsiteY91" fmla="*/ 3430849 h 6857992"/>
              <a:gd name="connsiteX92" fmla="*/ 11534652 w 12188938"/>
              <a:gd name="connsiteY92" fmla="*/ 3506317 h 6857992"/>
              <a:gd name="connsiteX93" fmla="*/ 11577350 w 12188938"/>
              <a:gd name="connsiteY93" fmla="*/ 3430849 h 6857992"/>
              <a:gd name="connsiteX94" fmla="*/ 12105571 w 12188938"/>
              <a:gd name="connsiteY94" fmla="*/ 3430847 h 6857992"/>
              <a:gd name="connsiteX95" fmla="*/ 12160022 w 12188938"/>
              <a:gd name="connsiteY95" fmla="*/ 3498761 h 6857992"/>
              <a:gd name="connsiteX96" fmla="*/ 12105571 w 12188938"/>
              <a:gd name="connsiteY96" fmla="*/ 3430847 h 6857992"/>
              <a:gd name="connsiteX97" fmla="*/ 11825923 w 12188938"/>
              <a:gd name="connsiteY97" fmla="*/ 3416356 h 6857992"/>
              <a:gd name="connsiteX98" fmla="*/ 11794935 w 12188938"/>
              <a:gd name="connsiteY98" fmla="*/ 3488207 h 6857992"/>
              <a:gd name="connsiteX99" fmla="*/ 11825923 w 12188938"/>
              <a:gd name="connsiteY99" fmla="*/ 3416356 h 6857992"/>
              <a:gd name="connsiteX100" fmla="*/ 11297784 w 12188938"/>
              <a:gd name="connsiteY100" fmla="*/ 3380614 h 6857992"/>
              <a:gd name="connsiteX101" fmla="*/ 11239709 w 12188938"/>
              <a:gd name="connsiteY101" fmla="*/ 3448527 h 6857992"/>
              <a:gd name="connsiteX102" fmla="*/ 11297784 w 12188938"/>
              <a:gd name="connsiteY102" fmla="*/ 3380614 h 6857992"/>
              <a:gd name="connsiteX103" fmla="*/ 10284650 w 12188938"/>
              <a:gd name="connsiteY103" fmla="*/ 3366124 h 6857992"/>
              <a:gd name="connsiteX104" fmla="*/ 10261360 w 12188938"/>
              <a:gd name="connsiteY104" fmla="*/ 3459057 h 6857992"/>
              <a:gd name="connsiteX105" fmla="*/ 10284650 w 12188938"/>
              <a:gd name="connsiteY105" fmla="*/ 3366124 h 6857992"/>
              <a:gd name="connsiteX106" fmla="*/ 10933029 w 12188938"/>
              <a:gd name="connsiteY106" fmla="*/ 3359362 h 6857992"/>
              <a:gd name="connsiteX107" fmla="*/ 10983552 w 12188938"/>
              <a:gd name="connsiteY107" fmla="*/ 3434478 h 6857992"/>
              <a:gd name="connsiteX108" fmla="*/ 10933029 w 12188938"/>
              <a:gd name="connsiteY108" fmla="*/ 3359362 h 6857992"/>
              <a:gd name="connsiteX109" fmla="*/ 10579447 w 12188938"/>
              <a:gd name="connsiteY109" fmla="*/ 3355210 h 6857992"/>
              <a:gd name="connsiteX110" fmla="*/ 10649317 w 12188938"/>
              <a:gd name="connsiteY110" fmla="*/ 3416018 h 6857992"/>
              <a:gd name="connsiteX111" fmla="*/ 10579447 w 12188938"/>
              <a:gd name="connsiteY111" fmla="*/ 3355210 h 6857992"/>
              <a:gd name="connsiteX112" fmla="*/ 1915689 w 12188938"/>
              <a:gd name="connsiteY112" fmla="*/ 3277771 h 6857992"/>
              <a:gd name="connsiteX113" fmla="*/ 1896321 w 12188938"/>
              <a:gd name="connsiteY113" fmla="*/ 3359884 h 6857992"/>
              <a:gd name="connsiteX114" fmla="*/ 1915689 w 12188938"/>
              <a:gd name="connsiteY114" fmla="*/ 3277771 h 6857992"/>
              <a:gd name="connsiteX115" fmla="*/ 1698041 w 12188938"/>
              <a:gd name="connsiteY115" fmla="*/ 3245892 h 6857992"/>
              <a:gd name="connsiteX116" fmla="*/ 1682547 w 12188938"/>
              <a:gd name="connsiteY116" fmla="*/ 3335065 h 6857992"/>
              <a:gd name="connsiteX117" fmla="*/ 1698041 w 12188938"/>
              <a:gd name="connsiteY117" fmla="*/ 3245892 h 6857992"/>
              <a:gd name="connsiteX118" fmla="*/ 1104067 w 12188938"/>
              <a:gd name="connsiteY118" fmla="*/ 3224638 h 6857992"/>
              <a:gd name="connsiteX119" fmla="*/ 1061284 w 12188938"/>
              <a:gd name="connsiteY119" fmla="*/ 3296199 h 6857992"/>
              <a:gd name="connsiteX120" fmla="*/ 1104067 w 12188938"/>
              <a:gd name="connsiteY120" fmla="*/ 3224638 h 6857992"/>
              <a:gd name="connsiteX121" fmla="*/ 1383806 w 12188938"/>
              <a:gd name="connsiteY121" fmla="*/ 3220776 h 6857992"/>
              <a:gd name="connsiteX122" fmla="*/ 1430332 w 12188938"/>
              <a:gd name="connsiteY122" fmla="*/ 3299346 h 6857992"/>
              <a:gd name="connsiteX123" fmla="*/ 1383806 w 12188938"/>
              <a:gd name="connsiteY123" fmla="*/ 3220776 h 6857992"/>
              <a:gd name="connsiteX124" fmla="*/ 804868 w 12188938"/>
              <a:gd name="connsiteY124" fmla="*/ 3191793 h 6857992"/>
              <a:gd name="connsiteX125" fmla="*/ 785446 w 12188938"/>
              <a:gd name="connsiteY125" fmla="*/ 3277771 h 6857992"/>
              <a:gd name="connsiteX126" fmla="*/ 804868 w 12188938"/>
              <a:gd name="connsiteY126" fmla="*/ 3191793 h 6857992"/>
              <a:gd name="connsiteX127" fmla="*/ 482687 w 12188938"/>
              <a:gd name="connsiteY127" fmla="*/ 3191410 h 6857992"/>
              <a:gd name="connsiteX128" fmla="*/ 455563 w 12188938"/>
              <a:gd name="connsiteY128" fmla="*/ 3195805 h 6857992"/>
              <a:gd name="connsiteX129" fmla="*/ 514013 w 12188938"/>
              <a:gd name="connsiteY129" fmla="*/ 3267146 h 6857992"/>
              <a:gd name="connsiteX130" fmla="*/ 482687 w 12188938"/>
              <a:gd name="connsiteY130" fmla="*/ 3191410 h 6857992"/>
              <a:gd name="connsiteX131" fmla="*/ 218915 w 12188938"/>
              <a:gd name="connsiteY131" fmla="*/ 3177302 h 6857992"/>
              <a:gd name="connsiteX132" fmla="*/ 187741 w 12188938"/>
              <a:gd name="connsiteY132" fmla="*/ 3267244 h 6857992"/>
              <a:gd name="connsiteX133" fmla="*/ 218915 w 12188938"/>
              <a:gd name="connsiteY133" fmla="*/ 3177302 h 6857992"/>
              <a:gd name="connsiteX134" fmla="*/ 2152903 w 12188938"/>
              <a:gd name="connsiteY134" fmla="*/ 1624906 h 6857992"/>
              <a:gd name="connsiteX135" fmla="*/ 2152903 w 12188938"/>
              <a:gd name="connsiteY135" fmla="*/ 5233079 h 6857992"/>
              <a:gd name="connsiteX136" fmla="*/ 10036020 w 12188938"/>
              <a:gd name="connsiteY136" fmla="*/ 5233079 h 6857992"/>
              <a:gd name="connsiteX137" fmla="*/ 10036020 w 12188938"/>
              <a:gd name="connsiteY137" fmla="*/ 3459281 h 6857992"/>
              <a:gd name="connsiteX138" fmla="*/ 10047194 w 12188938"/>
              <a:gd name="connsiteY138" fmla="*/ 3454934 h 6857992"/>
              <a:gd name="connsiteX139" fmla="*/ 10038968 w 12188938"/>
              <a:gd name="connsiteY139" fmla="*/ 3375592 h 6857992"/>
              <a:gd name="connsiteX140" fmla="*/ 10036020 w 12188938"/>
              <a:gd name="connsiteY140" fmla="*/ 3374870 h 6857992"/>
              <a:gd name="connsiteX141" fmla="*/ 10036020 w 12188938"/>
              <a:gd name="connsiteY141" fmla="*/ 1624906 h 6857992"/>
              <a:gd name="connsiteX142" fmla="*/ 0 w 12188938"/>
              <a:gd name="connsiteY142" fmla="*/ 0 h 6857992"/>
              <a:gd name="connsiteX143" fmla="*/ 12188938 w 12188938"/>
              <a:gd name="connsiteY143" fmla="*/ 0 h 6857992"/>
              <a:gd name="connsiteX144" fmla="*/ 12188938 w 12188938"/>
              <a:gd name="connsiteY144" fmla="*/ 6857992 h 6857992"/>
              <a:gd name="connsiteX145" fmla="*/ 0 w 12188938"/>
              <a:gd name="connsiteY145" fmla="*/ 6857992 h 685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2188938" h="6857992">
                <a:moveTo>
                  <a:pt x="10789622" y="4110765"/>
                </a:moveTo>
                <a:cubicBezTo>
                  <a:pt x="10708277" y="4128616"/>
                  <a:pt x="10735392" y="4189310"/>
                  <a:pt x="10793496" y="4192880"/>
                </a:cubicBezTo>
                <a:cubicBezTo>
                  <a:pt x="10859347" y="4189310"/>
                  <a:pt x="10851600" y="4110765"/>
                  <a:pt x="10789622" y="4110765"/>
                </a:cubicBezTo>
                <a:close/>
                <a:moveTo>
                  <a:pt x="11430043" y="4107476"/>
                </a:moveTo>
                <a:cubicBezTo>
                  <a:pt x="11320742" y="4150369"/>
                  <a:pt x="11414429" y="4207560"/>
                  <a:pt x="11480790" y="4171816"/>
                </a:cubicBezTo>
                <a:cubicBezTo>
                  <a:pt x="11488597" y="4143220"/>
                  <a:pt x="11461272" y="4100327"/>
                  <a:pt x="11430043" y="4107476"/>
                </a:cubicBezTo>
                <a:close/>
                <a:moveTo>
                  <a:pt x="11643184" y="4107090"/>
                </a:moveTo>
                <a:cubicBezTo>
                  <a:pt x="11569378" y="4121493"/>
                  <a:pt x="11592685" y="4171903"/>
                  <a:pt x="11643184" y="4186306"/>
                </a:cubicBezTo>
                <a:cubicBezTo>
                  <a:pt x="11713106" y="4186306"/>
                  <a:pt x="11705337" y="4110691"/>
                  <a:pt x="11643184" y="4107090"/>
                </a:cubicBezTo>
                <a:close/>
                <a:moveTo>
                  <a:pt x="11084439" y="4104189"/>
                </a:moveTo>
                <a:cubicBezTo>
                  <a:pt x="11002864" y="4107756"/>
                  <a:pt x="11014518" y="4196932"/>
                  <a:pt x="11088324" y="4196932"/>
                </a:cubicBezTo>
                <a:cubicBezTo>
                  <a:pt x="11146592" y="4186231"/>
                  <a:pt x="11127169" y="4111323"/>
                  <a:pt x="11084439" y="4104189"/>
                </a:cubicBezTo>
                <a:close/>
                <a:moveTo>
                  <a:pt x="11977268" y="4064583"/>
                </a:moveTo>
                <a:cubicBezTo>
                  <a:pt x="11899635" y="4071712"/>
                  <a:pt x="11884108" y="4132308"/>
                  <a:pt x="11957860" y="4157259"/>
                </a:cubicBezTo>
                <a:cubicBezTo>
                  <a:pt x="12016085" y="4167952"/>
                  <a:pt x="12039375" y="4071712"/>
                  <a:pt x="11977268" y="4064583"/>
                </a:cubicBezTo>
                <a:close/>
                <a:moveTo>
                  <a:pt x="10164195" y="4056856"/>
                </a:moveTo>
                <a:cubicBezTo>
                  <a:pt x="10082803" y="4064064"/>
                  <a:pt x="10086679" y="4143355"/>
                  <a:pt x="10164195" y="4150563"/>
                </a:cubicBezTo>
                <a:cubicBezTo>
                  <a:pt x="10222333" y="4139751"/>
                  <a:pt x="10206830" y="4071273"/>
                  <a:pt x="10164195" y="4056856"/>
                </a:cubicBezTo>
                <a:close/>
                <a:moveTo>
                  <a:pt x="10470889" y="4053956"/>
                </a:moveTo>
                <a:cubicBezTo>
                  <a:pt x="10439900" y="4071875"/>
                  <a:pt x="10381796" y="4075459"/>
                  <a:pt x="10447647" y="4147134"/>
                </a:cubicBezTo>
                <a:cubicBezTo>
                  <a:pt x="10532866" y="4165053"/>
                  <a:pt x="10532866" y="4064707"/>
                  <a:pt x="10470889" y="4053956"/>
                </a:cubicBezTo>
                <a:close/>
                <a:moveTo>
                  <a:pt x="152046" y="3893917"/>
                </a:moveTo>
                <a:cubicBezTo>
                  <a:pt x="93821" y="3890314"/>
                  <a:pt x="66649" y="3962377"/>
                  <a:pt x="124874" y="3973187"/>
                </a:cubicBezTo>
                <a:cubicBezTo>
                  <a:pt x="194744" y="4023631"/>
                  <a:pt x="221916" y="3901124"/>
                  <a:pt x="152046" y="3893917"/>
                </a:cubicBezTo>
                <a:close/>
                <a:moveTo>
                  <a:pt x="638431" y="3886118"/>
                </a:moveTo>
                <a:cubicBezTo>
                  <a:pt x="587970" y="3882520"/>
                  <a:pt x="568561" y="3918497"/>
                  <a:pt x="591851" y="3954475"/>
                </a:cubicBezTo>
                <a:cubicBezTo>
                  <a:pt x="665603" y="3986854"/>
                  <a:pt x="723828" y="3904106"/>
                  <a:pt x="638431" y="3886118"/>
                </a:cubicBezTo>
                <a:close/>
                <a:moveTo>
                  <a:pt x="2020621" y="3879602"/>
                </a:moveTo>
                <a:cubicBezTo>
                  <a:pt x="1993449" y="3915458"/>
                  <a:pt x="1977922" y="3854503"/>
                  <a:pt x="1970159" y="3940557"/>
                </a:cubicBezTo>
                <a:cubicBezTo>
                  <a:pt x="2040029" y="4040953"/>
                  <a:pt x="2125430" y="3897530"/>
                  <a:pt x="2020621" y="3879602"/>
                </a:cubicBezTo>
                <a:close/>
                <a:moveTo>
                  <a:pt x="1438182" y="3868995"/>
                </a:moveTo>
                <a:cubicBezTo>
                  <a:pt x="1356435" y="3890336"/>
                  <a:pt x="1391468" y="3925905"/>
                  <a:pt x="1438182" y="3947246"/>
                </a:cubicBezTo>
                <a:cubicBezTo>
                  <a:pt x="1504359" y="3940132"/>
                  <a:pt x="1500466" y="3876109"/>
                  <a:pt x="1438182" y="3868995"/>
                </a:cubicBezTo>
                <a:close/>
                <a:moveTo>
                  <a:pt x="1765862" y="3862391"/>
                </a:moveTo>
                <a:cubicBezTo>
                  <a:pt x="1730858" y="3876602"/>
                  <a:pt x="1676408" y="3887259"/>
                  <a:pt x="1738637" y="3951206"/>
                </a:cubicBezTo>
                <a:cubicBezTo>
                  <a:pt x="1835871" y="3972522"/>
                  <a:pt x="1831981" y="3873049"/>
                  <a:pt x="1765862" y="3862391"/>
                </a:cubicBezTo>
                <a:close/>
                <a:moveTo>
                  <a:pt x="1154678" y="3861266"/>
                </a:moveTo>
                <a:cubicBezTo>
                  <a:pt x="1077376" y="3879117"/>
                  <a:pt x="1108297" y="3925530"/>
                  <a:pt x="1154678" y="3939811"/>
                </a:cubicBezTo>
                <a:cubicBezTo>
                  <a:pt x="1224250" y="3943381"/>
                  <a:pt x="1220385" y="3871977"/>
                  <a:pt x="1154678" y="3861266"/>
                </a:cubicBezTo>
                <a:close/>
                <a:moveTo>
                  <a:pt x="878722" y="3858367"/>
                </a:moveTo>
                <a:cubicBezTo>
                  <a:pt x="793069" y="3890364"/>
                  <a:pt x="828109" y="3940136"/>
                  <a:pt x="902082" y="3947246"/>
                </a:cubicBezTo>
                <a:cubicBezTo>
                  <a:pt x="968269" y="3933025"/>
                  <a:pt x="917656" y="3861922"/>
                  <a:pt x="878722" y="3858367"/>
                </a:cubicBezTo>
                <a:close/>
                <a:moveTo>
                  <a:pt x="449757" y="3849853"/>
                </a:moveTo>
                <a:cubicBezTo>
                  <a:pt x="411040" y="3846252"/>
                  <a:pt x="352965" y="3867857"/>
                  <a:pt x="368452" y="3914667"/>
                </a:cubicBezTo>
                <a:cubicBezTo>
                  <a:pt x="411040" y="3965078"/>
                  <a:pt x="515576" y="3896663"/>
                  <a:pt x="449757" y="3849853"/>
                </a:cubicBezTo>
                <a:close/>
                <a:moveTo>
                  <a:pt x="11651208" y="3796213"/>
                </a:moveTo>
                <a:cubicBezTo>
                  <a:pt x="11620219" y="3824808"/>
                  <a:pt x="11604725" y="3774766"/>
                  <a:pt x="11600851" y="3856978"/>
                </a:cubicBezTo>
                <a:cubicBezTo>
                  <a:pt x="11662828" y="3953488"/>
                  <a:pt x="11751921" y="3810511"/>
                  <a:pt x="11651208" y="3796213"/>
                </a:cubicBezTo>
                <a:close/>
                <a:moveTo>
                  <a:pt x="11969505" y="3789255"/>
                </a:moveTo>
                <a:cubicBezTo>
                  <a:pt x="11938451" y="3803504"/>
                  <a:pt x="11884108" y="3814191"/>
                  <a:pt x="11946215" y="3878313"/>
                </a:cubicBezTo>
                <a:cubicBezTo>
                  <a:pt x="12039375" y="3903249"/>
                  <a:pt x="12039375" y="3799942"/>
                  <a:pt x="11969505" y="3789255"/>
                </a:cubicBezTo>
                <a:close/>
                <a:moveTo>
                  <a:pt x="11015833" y="3747231"/>
                </a:moveTo>
                <a:cubicBezTo>
                  <a:pt x="10945912" y="3747231"/>
                  <a:pt x="10934258" y="3854375"/>
                  <a:pt x="11008064" y="3829375"/>
                </a:cubicBezTo>
                <a:cubicBezTo>
                  <a:pt x="11046910" y="3865089"/>
                  <a:pt x="11077986" y="3747231"/>
                  <a:pt x="11015833" y="3747231"/>
                </a:cubicBezTo>
                <a:close/>
                <a:moveTo>
                  <a:pt x="10638051" y="3736359"/>
                </a:moveTo>
                <a:cubicBezTo>
                  <a:pt x="10525048" y="3765000"/>
                  <a:pt x="10610775" y="3854503"/>
                  <a:pt x="10680915" y="3804381"/>
                </a:cubicBezTo>
                <a:cubicBezTo>
                  <a:pt x="10688708" y="3775741"/>
                  <a:pt x="10673121" y="3732779"/>
                  <a:pt x="10638051" y="3736359"/>
                </a:cubicBezTo>
                <a:close/>
                <a:moveTo>
                  <a:pt x="10264977" y="3722113"/>
                </a:moveTo>
                <a:cubicBezTo>
                  <a:pt x="10214320" y="3729269"/>
                  <a:pt x="10179250" y="3786518"/>
                  <a:pt x="10233803" y="3811564"/>
                </a:cubicBezTo>
                <a:cubicBezTo>
                  <a:pt x="10288357" y="3818720"/>
                  <a:pt x="10342910" y="3747159"/>
                  <a:pt x="10264977" y="3722113"/>
                </a:cubicBezTo>
                <a:close/>
                <a:moveTo>
                  <a:pt x="11255210" y="3710038"/>
                </a:moveTo>
                <a:cubicBezTo>
                  <a:pt x="11146591" y="3735099"/>
                  <a:pt x="11235813" y="3831762"/>
                  <a:pt x="11305640" y="3785221"/>
                </a:cubicBezTo>
                <a:cubicBezTo>
                  <a:pt x="11313398" y="3749419"/>
                  <a:pt x="11282364" y="3713618"/>
                  <a:pt x="11255210" y="3710038"/>
                </a:cubicBezTo>
                <a:close/>
                <a:moveTo>
                  <a:pt x="343061" y="3611056"/>
                </a:moveTo>
                <a:cubicBezTo>
                  <a:pt x="281219" y="3621757"/>
                  <a:pt x="258029" y="3682397"/>
                  <a:pt x="327601" y="3703799"/>
                </a:cubicBezTo>
                <a:cubicBezTo>
                  <a:pt x="385577" y="3700232"/>
                  <a:pt x="404903" y="3621757"/>
                  <a:pt x="343061" y="3611056"/>
                </a:cubicBezTo>
                <a:close/>
                <a:moveTo>
                  <a:pt x="2040279" y="3578335"/>
                </a:moveTo>
                <a:cubicBezTo>
                  <a:pt x="1935539" y="3621341"/>
                  <a:pt x="2017003" y="3678681"/>
                  <a:pt x="2090709" y="3650011"/>
                </a:cubicBezTo>
                <a:cubicBezTo>
                  <a:pt x="2102350" y="3628508"/>
                  <a:pt x="2071313" y="3567584"/>
                  <a:pt x="2040279" y="3578335"/>
                </a:cubicBezTo>
                <a:close/>
                <a:moveTo>
                  <a:pt x="99393" y="3575932"/>
                </a:moveTo>
                <a:cubicBezTo>
                  <a:pt x="-1531" y="3611909"/>
                  <a:pt x="64458" y="3680266"/>
                  <a:pt x="149855" y="3647887"/>
                </a:cubicBezTo>
                <a:cubicBezTo>
                  <a:pt x="153736" y="3611909"/>
                  <a:pt x="130446" y="3575932"/>
                  <a:pt x="99393" y="3575932"/>
                </a:cubicBezTo>
                <a:close/>
                <a:moveTo>
                  <a:pt x="801257" y="3571806"/>
                </a:moveTo>
                <a:cubicBezTo>
                  <a:pt x="692355" y="3600291"/>
                  <a:pt x="777921" y="3689306"/>
                  <a:pt x="847929" y="3639458"/>
                </a:cubicBezTo>
                <a:cubicBezTo>
                  <a:pt x="851818" y="3610973"/>
                  <a:pt x="836261" y="3564685"/>
                  <a:pt x="801257" y="3571806"/>
                </a:cubicBezTo>
                <a:close/>
                <a:moveTo>
                  <a:pt x="1771669" y="3571447"/>
                </a:moveTo>
                <a:cubicBezTo>
                  <a:pt x="1701799" y="3582158"/>
                  <a:pt x="1678509" y="3649992"/>
                  <a:pt x="1775551" y="3653562"/>
                </a:cubicBezTo>
                <a:cubicBezTo>
                  <a:pt x="1826012" y="3642851"/>
                  <a:pt x="1833776" y="3571447"/>
                  <a:pt x="1771669" y="3571447"/>
                </a:cubicBezTo>
                <a:close/>
                <a:moveTo>
                  <a:pt x="1531232" y="3567584"/>
                </a:moveTo>
                <a:cubicBezTo>
                  <a:pt x="1449886" y="3578396"/>
                  <a:pt x="1438265" y="3632458"/>
                  <a:pt x="1515737" y="3661291"/>
                </a:cubicBezTo>
                <a:cubicBezTo>
                  <a:pt x="1577714" y="3661291"/>
                  <a:pt x="1589335" y="3578396"/>
                  <a:pt x="1531232" y="3567584"/>
                </a:cubicBezTo>
                <a:close/>
                <a:moveTo>
                  <a:pt x="576083" y="3560820"/>
                </a:moveTo>
                <a:cubicBezTo>
                  <a:pt x="494078" y="3564398"/>
                  <a:pt x="505793" y="3650271"/>
                  <a:pt x="579988" y="3657427"/>
                </a:cubicBezTo>
                <a:cubicBezTo>
                  <a:pt x="634658" y="3643115"/>
                  <a:pt x="622943" y="3571554"/>
                  <a:pt x="576083" y="3560820"/>
                </a:cubicBezTo>
                <a:close/>
                <a:moveTo>
                  <a:pt x="1243735" y="3554060"/>
                </a:moveTo>
                <a:cubicBezTo>
                  <a:pt x="1169699" y="3571932"/>
                  <a:pt x="1196975" y="3661293"/>
                  <a:pt x="1267115" y="3621974"/>
                </a:cubicBezTo>
                <a:cubicBezTo>
                  <a:pt x="1274908" y="3614825"/>
                  <a:pt x="1286598" y="3596953"/>
                  <a:pt x="1298288" y="3607677"/>
                </a:cubicBezTo>
                <a:cubicBezTo>
                  <a:pt x="1306082" y="3582656"/>
                  <a:pt x="1271012" y="3554060"/>
                  <a:pt x="1243735" y="3554060"/>
                </a:cubicBezTo>
                <a:close/>
                <a:moveTo>
                  <a:pt x="1069080" y="3514450"/>
                </a:moveTo>
                <a:cubicBezTo>
                  <a:pt x="995691" y="3532226"/>
                  <a:pt x="960928" y="3603329"/>
                  <a:pt x="1057493" y="3603329"/>
                </a:cubicBezTo>
                <a:cubicBezTo>
                  <a:pt x="1107706" y="3592664"/>
                  <a:pt x="1130882" y="3521560"/>
                  <a:pt x="1069080" y="3514450"/>
                </a:cubicBezTo>
                <a:close/>
                <a:moveTo>
                  <a:pt x="11577350" y="3430849"/>
                </a:moveTo>
                <a:cubicBezTo>
                  <a:pt x="11526888" y="3430849"/>
                  <a:pt x="11507480" y="3470380"/>
                  <a:pt x="11534652" y="3506317"/>
                </a:cubicBezTo>
                <a:cubicBezTo>
                  <a:pt x="11608404" y="3520692"/>
                  <a:pt x="11662747" y="3463193"/>
                  <a:pt x="11577350" y="3430849"/>
                </a:cubicBezTo>
                <a:close/>
                <a:moveTo>
                  <a:pt x="12105571" y="3430847"/>
                </a:moveTo>
                <a:cubicBezTo>
                  <a:pt x="12000559" y="3466591"/>
                  <a:pt x="12082235" y="3538080"/>
                  <a:pt x="12160022" y="3498761"/>
                </a:cubicBezTo>
                <a:cubicBezTo>
                  <a:pt x="12156133" y="3470166"/>
                  <a:pt x="12136686" y="3430847"/>
                  <a:pt x="12105571" y="3430847"/>
                </a:cubicBezTo>
                <a:close/>
                <a:moveTo>
                  <a:pt x="11825923" y="3416356"/>
                </a:moveTo>
                <a:cubicBezTo>
                  <a:pt x="11744578" y="3419949"/>
                  <a:pt x="11756199" y="3498984"/>
                  <a:pt x="11794935" y="3488207"/>
                </a:cubicBezTo>
                <a:cubicBezTo>
                  <a:pt x="11868533" y="3531317"/>
                  <a:pt x="11895648" y="3423543"/>
                  <a:pt x="11825923" y="3416356"/>
                </a:cubicBezTo>
                <a:close/>
                <a:moveTo>
                  <a:pt x="11297784" y="3380614"/>
                </a:moveTo>
                <a:cubicBezTo>
                  <a:pt x="11255196" y="3384189"/>
                  <a:pt x="11224222" y="3402061"/>
                  <a:pt x="11239709" y="3448527"/>
                </a:cubicBezTo>
                <a:cubicBezTo>
                  <a:pt x="11301656" y="3523589"/>
                  <a:pt x="11386833" y="3416358"/>
                  <a:pt x="11297784" y="3380614"/>
                </a:cubicBezTo>
                <a:close/>
                <a:moveTo>
                  <a:pt x="10284650" y="3366124"/>
                </a:moveTo>
                <a:cubicBezTo>
                  <a:pt x="10253596" y="3380421"/>
                  <a:pt x="10199253" y="3391144"/>
                  <a:pt x="10261360" y="3459057"/>
                </a:cubicBezTo>
                <a:cubicBezTo>
                  <a:pt x="10354520" y="3473355"/>
                  <a:pt x="10350638" y="3376847"/>
                  <a:pt x="10284650" y="3366124"/>
                </a:cubicBezTo>
                <a:close/>
                <a:moveTo>
                  <a:pt x="10933029" y="3359362"/>
                </a:moveTo>
                <a:cubicBezTo>
                  <a:pt x="10820322" y="3384401"/>
                  <a:pt x="10917483" y="3491711"/>
                  <a:pt x="10983552" y="3434478"/>
                </a:cubicBezTo>
                <a:cubicBezTo>
                  <a:pt x="10991325" y="3402285"/>
                  <a:pt x="10960234" y="3366515"/>
                  <a:pt x="10933029" y="3359362"/>
                </a:cubicBezTo>
                <a:close/>
                <a:moveTo>
                  <a:pt x="10579447" y="3355210"/>
                </a:moveTo>
                <a:cubicBezTo>
                  <a:pt x="10494050" y="3401711"/>
                  <a:pt x="10598855" y="3483982"/>
                  <a:pt x="10649317" y="3416018"/>
                </a:cubicBezTo>
                <a:cubicBezTo>
                  <a:pt x="10649317" y="3380249"/>
                  <a:pt x="10633790" y="3351633"/>
                  <a:pt x="10579447" y="3355210"/>
                </a:cubicBezTo>
                <a:close/>
                <a:moveTo>
                  <a:pt x="1915689" y="3277771"/>
                </a:moveTo>
                <a:cubicBezTo>
                  <a:pt x="1869206" y="3284911"/>
                  <a:pt x="1853712" y="3334893"/>
                  <a:pt x="1896321" y="3359884"/>
                </a:cubicBezTo>
                <a:cubicBezTo>
                  <a:pt x="1973793" y="3338462"/>
                  <a:pt x="2004782" y="3302761"/>
                  <a:pt x="1915689" y="3277771"/>
                </a:cubicBezTo>
                <a:close/>
                <a:moveTo>
                  <a:pt x="1698041" y="3245892"/>
                </a:moveTo>
                <a:cubicBezTo>
                  <a:pt x="1616696" y="3256592"/>
                  <a:pt x="1605075" y="3310097"/>
                  <a:pt x="1682547" y="3335065"/>
                </a:cubicBezTo>
                <a:cubicBezTo>
                  <a:pt x="1744524" y="3338632"/>
                  <a:pt x="1756145" y="3253025"/>
                  <a:pt x="1698041" y="3245892"/>
                </a:cubicBezTo>
                <a:close/>
                <a:moveTo>
                  <a:pt x="1104067" y="3224638"/>
                </a:moveTo>
                <a:cubicBezTo>
                  <a:pt x="1057395" y="3231794"/>
                  <a:pt x="1030170" y="3253263"/>
                  <a:pt x="1061284" y="3296199"/>
                </a:cubicBezTo>
                <a:cubicBezTo>
                  <a:pt x="1139071" y="3321243"/>
                  <a:pt x="1189633" y="3260418"/>
                  <a:pt x="1104067" y="3224638"/>
                </a:cubicBezTo>
                <a:close/>
                <a:moveTo>
                  <a:pt x="1383806" y="3220776"/>
                </a:moveTo>
                <a:cubicBezTo>
                  <a:pt x="1283002" y="3238632"/>
                  <a:pt x="1345035" y="3338631"/>
                  <a:pt x="1430332" y="3299346"/>
                </a:cubicBezTo>
                <a:cubicBezTo>
                  <a:pt x="1461349" y="3277918"/>
                  <a:pt x="1395437" y="3220776"/>
                  <a:pt x="1383806" y="3220776"/>
                </a:cubicBezTo>
                <a:close/>
                <a:moveTo>
                  <a:pt x="804868" y="3191793"/>
                </a:moveTo>
                <a:cubicBezTo>
                  <a:pt x="762138" y="3202540"/>
                  <a:pt x="742716" y="3252696"/>
                  <a:pt x="785446" y="3277771"/>
                </a:cubicBezTo>
                <a:cubicBezTo>
                  <a:pt x="859252" y="3263441"/>
                  <a:pt x="886444" y="3213289"/>
                  <a:pt x="804868" y="3191793"/>
                </a:cubicBezTo>
                <a:close/>
                <a:moveTo>
                  <a:pt x="482687" y="3191410"/>
                </a:moveTo>
                <a:cubicBezTo>
                  <a:pt x="473950" y="3191737"/>
                  <a:pt x="464817" y="3193131"/>
                  <a:pt x="455563" y="3195805"/>
                </a:cubicBezTo>
                <a:cubicBezTo>
                  <a:pt x="432183" y="3231476"/>
                  <a:pt x="467253" y="3267146"/>
                  <a:pt x="514013" y="3267146"/>
                </a:cubicBezTo>
                <a:cubicBezTo>
                  <a:pt x="585614" y="3239056"/>
                  <a:pt x="543846" y="3189119"/>
                  <a:pt x="482687" y="3191410"/>
                </a:cubicBezTo>
                <a:close/>
                <a:moveTo>
                  <a:pt x="218915" y="3177302"/>
                </a:moveTo>
                <a:cubicBezTo>
                  <a:pt x="164362" y="3180900"/>
                  <a:pt x="133188" y="3242060"/>
                  <a:pt x="187741" y="3267244"/>
                </a:cubicBezTo>
                <a:cubicBezTo>
                  <a:pt x="242295" y="3281635"/>
                  <a:pt x="296848" y="3202486"/>
                  <a:pt x="218915" y="3177302"/>
                </a:cubicBezTo>
                <a:close/>
                <a:moveTo>
                  <a:pt x="2152903" y="1624906"/>
                </a:moveTo>
                <a:lnTo>
                  <a:pt x="2152903" y="5233079"/>
                </a:lnTo>
                <a:lnTo>
                  <a:pt x="10036020" y="5233079"/>
                </a:lnTo>
                <a:lnTo>
                  <a:pt x="10036020" y="3459281"/>
                </a:lnTo>
                <a:lnTo>
                  <a:pt x="10047194" y="3454934"/>
                </a:lnTo>
                <a:cubicBezTo>
                  <a:pt x="10075852" y="3435526"/>
                  <a:pt x="10071530" y="3391335"/>
                  <a:pt x="10038968" y="3375592"/>
                </a:cubicBezTo>
                <a:lnTo>
                  <a:pt x="10036020" y="3374870"/>
                </a:lnTo>
                <a:lnTo>
                  <a:pt x="10036020" y="1624906"/>
                </a:lnTo>
                <a:close/>
                <a:moveTo>
                  <a:pt x="0" y="0"/>
                </a:moveTo>
                <a:lnTo>
                  <a:pt x="12188938" y="0"/>
                </a:lnTo>
                <a:lnTo>
                  <a:pt x="12188938" y="6857992"/>
                </a:lnTo>
                <a:lnTo>
                  <a:pt x="0" y="6857992"/>
                </a:lnTo>
                <a:close/>
              </a:path>
            </a:pathLst>
          </a:custGeom>
          <a:solidFill>
            <a:schemeClr val="accent5">
              <a:lumMod val="60000"/>
              <a:lumOff val="40000"/>
            </a:schemeClr>
          </a:solidFill>
        </p:spPr>
        <p:txBody>
          <a:bodyPr wrap="square">
            <a:noAutofit/>
          </a:bodyPr>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0D395C89-2E28-4777-95B0-BA7EECAE3BA4}"/>
              </a:ext>
            </a:extLst>
          </p:cNvPr>
          <p:cNvSpPr>
            <a:spLocks noGrp="1"/>
          </p:cNvSpPr>
          <p:nvPr>
            <p:ph type="ctrTitle" hasCustomPrompt="1"/>
          </p:nvPr>
        </p:nvSpPr>
        <p:spPr>
          <a:xfrm>
            <a:off x="2152217" y="3001754"/>
            <a:ext cx="7883117" cy="854493"/>
          </a:xfrm>
          <a:noFill/>
          <a:ln>
            <a:noFill/>
          </a:ln>
        </p:spPr>
        <p:txBody>
          <a:bodyPr anchor="ctr">
            <a:normAutofit/>
          </a:bodyPr>
          <a:lstStyle>
            <a:lvl1pPr algn="ctr">
              <a:defRPr sz="4800"/>
            </a:lvl1pPr>
          </a:lstStyle>
          <a:p>
            <a:r>
              <a:rPr lang="en-US"/>
              <a:t>Click to add title</a:t>
            </a:r>
          </a:p>
        </p:txBody>
      </p:sp>
    </p:spTree>
    <p:extLst>
      <p:ext uri="{BB962C8B-B14F-4D97-AF65-F5344CB8AC3E}">
        <p14:creationId xmlns:p14="http://schemas.microsoft.com/office/powerpoint/2010/main" val="13152634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603F58-3A9F-AB36-2AA1-3F51ECFFF567}"/>
              </a:ext>
              <a:ext uri="{C183D7F6-B498-43B3-948B-1728B52AA6E4}">
                <adec:decorative xmlns:adec="http://schemas.microsoft.com/office/drawing/2017/decorative" val="1"/>
              </a:ext>
            </a:extLst>
          </p:cNvPr>
          <p:cNvSpPr/>
          <p:nvPr userDrawn="1"/>
        </p:nvSpPr>
        <p:spPr>
          <a:xfrm>
            <a:off x="-1" y="896112"/>
            <a:ext cx="9770165" cy="50292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1069848" y="914400"/>
            <a:ext cx="3916018" cy="4992624"/>
          </a:xfrm>
        </p:spPr>
        <p:txBody>
          <a:bodyPr/>
          <a:lstStyle/>
          <a:p>
            <a:r>
              <a:rPr lang="en-US"/>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4985865" y="914400"/>
            <a:ext cx="4784298" cy="4992624"/>
          </a:xfrm>
        </p:spPr>
        <p:txBody>
          <a:bodyPr anchor="ctr"/>
          <a:lstStyle>
            <a:lvl1pPr>
              <a:defRPr/>
            </a:lvl1pPr>
            <a:lvl2pPr marL="514350" indent="-285750">
              <a:buFont typeface="Arial" panose="020B0604020202020204" pitchFamily="34" charset="0"/>
              <a:buChar char="•"/>
              <a:defRPr/>
            </a:lvl2pPr>
            <a:lvl3pPr marL="822960">
              <a:defRPr/>
            </a:lvl3pPr>
            <a:lvl4pPr marL="1097280" indent="-285750">
              <a:buFont typeface="Arial" panose="020B0604020202020204" pitchFamily="34" charset="0"/>
              <a:buChar char="•"/>
              <a:defRPr/>
            </a:lvl4pPr>
            <a:lvl5pPr marL="1371600">
              <a:defRPr/>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Tree>
    <p:extLst>
      <p:ext uri="{BB962C8B-B14F-4D97-AF65-F5344CB8AC3E}">
        <p14:creationId xmlns:p14="http://schemas.microsoft.com/office/powerpoint/2010/main" val="1389555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 subtitle + picture">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EA2DA2D8-BB25-E131-004D-ACBE1B9EAF7E}"/>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id="{40F6BA14-F5B5-2F34-8C1B-9B8A33026836}"/>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a16="http://schemas.microsoft.com/office/drawing/2014/main" id="{66D89AF7-5741-D08C-84C8-07B5B8606BB0}"/>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a16="http://schemas.microsoft.com/office/drawing/2014/main" id="{2A8B4CF5-9293-003E-5144-EDEB56D54CA1}"/>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a16="http://schemas.microsoft.com/office/drawing/2014/main" id="{C50D73B3-4A36-5890-16FF-AED8704C893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a16="http://schemas.microsoft.com/office/drawing/2014/main" id="{0AEC7F53-89AD-A485-EC6B-00A5706573CE}"/>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a16="http://schemas.microsoft.com/office/drawing/2014/main" id="{D84C9D37-1170-4EB4-ED70-E05DAFA3BD21}"/>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a16="http://schemas.microsoft.com/office/drawing/2014/main" id="{6AE4F683-1E70-DC80-93B2-549E8108C707}"/>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a16="http://schemas.microsoft.com/office/drawing/2014/main" id="{FEC45CD3-F8FD-F421-290E-CF497760A1F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a16="http://schemas.microsoft.com/office/drawing/2014/main" id="{B50F7E45-BF10-E35E-1E16-062693274C15}"/>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a16="http://schemas.microsoft.com/office/drawing/2014/main" id="{076EB8B3-67CF-E9BC-B22B-3270FB9D7C0C}"/>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a16="http://schemas.microsoft.com/office/drawing/2014/main" id="{90C426C2-5F68-B02E-B3F5-2DB77586D929}"/>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a16="http://schemas.microsoft.com/office/drawing/2014/main" id="{939D3E53-4321-B75A-2DD6-833855C453B7}"/>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a16="http://schemas.microsoft.com/office/drawing/2014/main" id="{325CEE8F-C148-DE06-635A-6F66B8808451}"/>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a16="http://schemas.microsoft.com/office/drawing/2014/main" id="{1697BD3F-3D2E-CF71-6056-AF93C19A382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a16="http://schemas.microsoft.com/office/drawing/2014/main" id="{4553FD95-9610-6795-5731-D25FBFB0EA1A}"/>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a16="http://schemas.microsoft.com/office/drawing/2014/main" id="{823D4E7F-DAD2-49DA-C989-91B4C913C000}"/>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a16="http://schemas.microsoft.com/office/drawing/2014/main" id="{D3743014-3D69-3447-A46C-3A6C658A4E07}"/>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a16="http://schemas.microsoft.com/office/drawing/2014/main" id="{42B193DF-E868-146D-5656-ABB628E312E3}"/>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a16="http://schemas.microsoft.com/office/drawing/2014/main" id="{F127E0DF-50A8-EDB7-2BC8-FB0CC062D3B4}"/>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a16="http://schemas.microsoft.com/office/drawing/2014/main" id="{A0614DB5-3561-F276-D1ED-4F1AC8043F93}"/>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a16="http://schemas.microsoft.com/office/drawing/2014/main" id="{224615FC-4B38-34C7-4960-EACC7E9EF5DF}"/>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a16="http://schemas.microsoft.com/office/drawing/2014/main" id="{40182095-EA28-5F57-42F3-BEBC296E3343}"/>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a16="http://schemas.microsoft.com/office/drawing/2014/main" id="{8EEC5226-271B-6F2F-08BA-BE08E9AC9EFD}"/>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a16="http://schemas.microsoft.com/office/drawing/2014/main" id="{19CA9C2E-31DD-C211-A618-75DE4D59AA31}"/>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a16="http://schemas.microsoft.com/office/drawing/2014/main" id="{21512E56-0F58-3ED0-D112-7E492470E845}"/>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a16="http://schemas.microsoft.com/office/drawing/2014/main" id="{36694377-BD19-0E28-AAFB-B16A188E126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a16="http://schemas.microsoft.com/office/drawing/2014/main" id="{BF70F2ED-DBC0-14C6-8C93-D03C52F41859}"/>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a16="http://schemas.microsoft.com/office/drawing/2014/main" id="{EBEE308B-3692-5DFE-8288-B39B73C1B0C2}"/>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a16="http://schemas.microsoft.com/office/drawing/2014/main" id="{723322EC-E6E1-7BF2-5777-AFFB40EB38DC}"/>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a16="http://schemas.microsoft.com/office/drawing/2014/main" id="{36F64B84-3EF3-0336-E31D-1900D3F82A57}"/>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a16="http://schemas.microsoft.com/office/drawing/2014/main" id="{E2D95DE9-755B-BED6-D9DD-3D489710BAD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a16="http://schemas.microsoft.com/office/drawing/2014/main" id="{5B188953-81D8-F1D8-EAB1-B16EA465FE64}"/>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a16="http://schemas.microsoft.com/office/drawing/2014/main" id="{E938D2A3-731D-14FA-5AC1-5A09FDFE5E64}"/>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a16="http://schemas.microsoft.com/office/drawing/2014/main" id="{04868594-2E3C-8C17-DD06-B934D998A526}"/>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a16="http://schemas.microsoft.com/office/drawing/2014/main" id="{8F391B06-6BF4-F09A-5029-827CC1AADE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a16="http://schemas.microsoft.com/office/drawing/2014/main" id="{EAE0753A-8C6C-0084-996F-F422326ABF6C}"/>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a16="http://schemas.microsoft.com/office/drawing/2014/main" id="{8A72E333-4D07-9E6C-3364-20E6BF0093F9}"/>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a16="http://schemas.microsoft.com/office/drawing/2014/main" id="{764DCE3C-AC09-C5AA-A59F-AE7C060C1B1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a16="http://schemas.microsoft.com/office/drawing/2014/main" id="{6D40AE31-768A-4165-1541-77EFE8934275}"/>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a16="http://schemas.microsoft.com/office/drawing/2014/main" id="{5A1DFF50-D38F-452D-335A-7BF11BCF4E35}"/>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a16="http://schemas.microsoft.com/office/drawing/2014/main" id="{28C71A38-CB27-194C-3BDB-8BEEA6343E12}"/>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a16="http://schemas.microsoft.com/office/drawing/2014/main" id="{CA22F211-AD8D-4D67-5D7D-A15A931B1C1B}"/>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a16="http://schemas.microsoft.com/office/drawing/2014/main" id="{DA993201-E092-6CD3-16C5-9DC6E97E8B90}"/>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a16="http://schemas.microsoft.com/office/drawing/2014/main" id="{E8FEB319-1A2F-C2FB-8DB0-EB8AAECD4094}"/>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a16="http://schemas.microsoft.com/office/drawing/2014/main" id="{E6733EDD-D8E3-F8ED-28F0-470C91443084}"/>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a16="http://schemas.microsoft.com/office/drawing/2014/main" id="{00651CA7-D575-19AD-8BE6-D2AFC892438E}"/>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a16="http://schemas.microsoft.com/office/drawing/2014/main" id="{24CEB6EF-9F97-9FF6-BADB-368DF2EFC449}"/>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a16="http://schemas.microsoft.com/office/drawing/2014/main" id="{6BA13401-5E20-1A49-FA13-6B35B9FB2514}"/>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a16="http://schemas.microsoft.com/office/drawing/2014/main" id="{60F36D79-6E7B-8D83-CC57-17A40BB7408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a16="http://schemas.microsoft.com/office/drawing/2014/main" id="{6443D0D1-1A86-1A64-CDC3-B54F7364C15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a16="http://schemas.microsoft.com/office/drawing/2014/main" id="{21074F2E-8AA1-99B0-4672-A80D4E365A06}"/>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a16="http://schemas.microsoft.com/office/drawing/2014/main" id="{C18E176E-E7FA-F80E-312B-A3975B22F93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a16="http://schemas.microsoft.com/office/drawing/2014/main" id="{8FA78FFC-1FF3-9F36-08EE-574B9EB062F0}"/>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a16="http://schemas.microsoft.com/office/drawing/2014/main" id="{6B1572ED-28DA-4E71-13F7-88E5F3B65F56}"/>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a16="http://schemas.microsoft.com/office/drawing/2014/main" id="{ABA1E5A1-C5D3-9380-9F31-44BD200EC2C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a16="http://schemas.microsoft.com/office/drawing/2014/main" id="{6F73BEA8-80FF-F02C-391B-D56508E3DCF7}"/>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a16="http://schemas.microsoft.com/office/drawing/2014/main" id="{DF39E377-C1C9-5119-972F-16E737331147}"/>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8" name="Rectangle 7">
            <a:extLst>
              <a:ext uri="{FF2B5EF4-FFF2-40B4-BE49-F238E27FC236}">
                <a16:creationId xmlns:a16="http://schemas.microsoft.com/office/drawing/2014/main" id="{476AC089-DD2C-5DFB-C1F1-2F6A05F9C842}"/>
              </a:ext>
              <a:ext uri="{C183D7F6-B498-43B3-948B-1728B52AA6E4}">
                <adec:decorative xmlns:adec="http://schemas.microsoft.com/office/drawing/2017/decorative" val="1"/>
              </a:ext>
            </a:extLst>
          </p:cNvPr>
          <p:cNvSpPr/>
          <p:nvPr userDrawn="1"/>
        </p:nvSpPr>
        <p:spPr>
          <a:xfrm>
            <a:off x="5464091" y="896112"/>
            <a:ext cx="6724202" cy="5065776"/>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5747894" y="1084993"/>
            <a:ext cx="5064754" cy="2352356"/>
          </a:xfrm>
        </p:spPr>
        <p:txBody>
          <a:bodyPr anchor="ctr">
            <a:noAutofit/>
          </a:bodyPr>
          <a:lstStyle>
            <a:lvl1pPr algn="ctr">
              <a:defRPr sz="4000"/>
            </a:lvl1pPr>
          </a:lstStyle>
          <a:p>
            <a:r>
              <a:rPr lang="en-US"/>
              <a:t>Click to edit Master title style</a:t>
            </a:r>
          </a:p>
        </p:txBody>
      </p:sp>
      <p:sp>
        <p:nvSpPr>
          <p:cNvPr id="7" name="Picture Placeholder 7">
            <a:extLst>
              <a:ext uri="{FF2B5EF4-FFF2-40B4-BE49-F238E27FC236}">
                <a16:creationId xmlns:a16="http://schemas.microsoft.com/office/drawing/2014/main" id="{AA872EE9-FDFB-95A7-3547-DCAA0B51FE21}"/>
              </a:ext>
            </a:extLst>
          </p:cNvPr>
          <p:cNvSpPr>
            <a:spLocks noGrp="1"/>
          </p:cNvSpPr>
          <p:nvPr>
            <p:ph type="pic" sz="quarter" idx="13"/>
          </p:nvPr>
        </p:nvSpPr>
        <p:spPr>
          <a:xfrm>
            <a:off x="1069846" y="896112"/>
            <a:ext cx="4394245" cy="5065776"/>
          </a:xfrm>
        </p:spPr>
        <p:txBody>
          <a:bodyPr/>
          <a:lstStyle>
            <a:lvl1pPr marL="0" indent="0" algn="ctr">
              <a:buNone/>
              <a:defRPr/>
            </a:lvl1pPr>
          </a:lstStyle>
          <a:p>
            <a:r>
              <a:rPr lang="en-US"/>
              <a:t>Click icon to add picture</a:t>
            </a:r>
          </a:p>
        </p:txBody>
      </p:sp>
      <p:sp>
        <p:nvSpPr>
          <p:cNvPr id="12" name="Content Placeholder 2">
            <a:extLst>
              <a:ext uri="{FF2B5EF4-FFF2-40B4-BE49-F238E27FC236}">
                <a16:creationId xmlns:a16="http://schemas.microsoft.com/office/drawing/2014/main" id="{A45082B6-8A15-D00B-45F6-C5C1803E4559}"/>
              </a:ext>
            </a:extLst>
          </p:cNvPr>
          <p:cNvSpPr>
            <a:spLocks noGrp="1"/>
          </p:cNvSpPr>
          <p:nvPr>
            <p:ph idx="1" hasCustomPrompt="1"/>
          </p:nvPr>
        </p:nvSpPr>
        <p:spPr>
          <a:xfrm>
            <a:off x="6361643" y="3445698"/>
            <a:ext cx="3837256" cy="2472818"/>
          </a:xfrm>
        </p:spPr>
        <p:txBody>
          <a:bodyPr anchor="t">
            <a:noAutofit/>
          </a:bodyPr>
          <a:lstStyle>
            <a:lvl1pPr marL="0" indent="0" algn="ctr">
              <a:lnSpc>
                <a:spcPct val="100000"/>
              </a:lnSpc>
              <a:spcBef>
                <a:spcPts val="1000"/>
              </a:spcBef>
              <a:buNone/>
              <a:defRPr sz="2400"/>
            </a:lvl1pPr>
            <a:lvl2pPr marL="228600" indent="0" algn="ctr">
              <a:lnSpc>
                <a:spcPct val="100000"/>
              </a:lnSpc>
              <a:spcBef>
                <a:spcPts val="1000"/>
              </a:spcBef>
              <a:buFont typeface="Arial" panose="020B0604020202020204" pitchFamily="34" charset="0"/>
              <a:buNone/>
              <a:defRPr sz="2000"/>
            </a:lvl2pPr>
            <a:lvl3pPr marL="262890" indent="0" algn="ctr">
              <a:lnSpc>
                <a:spcPct val="100000"/>
              </a:lnSpc>
              <a:spcBef>
                <a:spcPts val="1000"/>
              </a:spcBef>
              <a:buNone/>
              <a:defRPr sz="1800"/>
            </a:lvl3pPr>
            <a:lvl4pPr marL="548640" indent="0" algn="ctr">
              <a:lnSpc>
                <a:spcPct val="100000"/>
              </a:lnSpc>
              <a:spcBef>
                <a:spcPts val="1000"/>
              </a:spcBef>
              <a:buFont typeface="Arial" panose="020B0604020202020204" pitchFamily="34" charset="0"/>
              <a:buNone/>
              <a:defRPr sz="1600"/>
            </a:lvl4pPr>
            <a:lvl5pPr marL="548640" indent="0" algn="ctr">
              <a:lnSpc>
                <a:spcPct val="100000"/>
              </a:lnSpc>
              <a:spcBef>
                <a:spcPts val="1000"/>
              </a:spcBef>
              <a:buNone/>
              <a:defRPr sz="16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19243559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1069848" y="453497"/>
            <a:ext cx="7323472" cy="1447380"/>
          </a:xfrm>
        </p:spPr>
        <p:txBody>
          <a:bodyPr>
            <a:normAutofit/>
          </a:bodyPr>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1069847" y="1970360"/>
            <a:ext cx="7323473" cy="3936663"/>
          </a:xfrm>
        </p:spPr>
        <p:txBody>
          <a:bodyPr anchor="t">
            <a:normAutofit/>
          </a:bodyPr>
          <a:lstStyle>
            <a:lvl1pPr marL="0" indent="0">
              <a:lnSpc>
                <a:spcPct val="140000"/>
              </a:lnSpc>
              <a:spcBef>
                <a:spcPts val="1000"/>
              </a:spcBef>
              <a:buNone/>
              <a:defRPr sz="1800"/>
            </a:lvl1pPr>
            <a:lvl2pPr marL="514350" indent="-285750">
              <a:lnSpc>
                <a:spcPct val="140000"/>
              </a:lnSpc>
              <a:spcBef>
                <a:spcPts val="1000"/>
              </a:spcBef>
              <a:buFont typeface="Arial" panose="020B0604020202020204" pitchFamily="34" charset="0"/>
              <a:buChar char="•"/>
              <a:defRPr sz="1600"/>
            </a:lvl2pPr>
            <a:lvl3pPr marL="822960" indent="-285750">
              <a:lnSpc>
                <a:spcPct val="140000"/>
              </a:lnSpc>
              <a:spcBef>
                <a:spcPts val="1000"/>
              </a:spcBef>
              <a:buFont typeface="Arial" panose="020B0604020202020204" pitchFamily="34" charset="0"/>
              <a:buChar char="•"/>
              <a:defRPr sz="1400"/>
            </a:lvl3pPr>
            <a:lvl4pPr marL="1097280" indent="-171450">
              <a:lnSpc>
                <a:spcPct val="140000"/>
              </a:lnSpc>
              <a:spcBef>
                <a:spcPts val="1000"/>
              </a:spcBef>
              <a:buFont typeface="Arial" panose="020B0604020202020204" pitchFamily="34" charset="0"/>
              <a:buChar char="•"/>
              <a:defRPr sz="1200"/>
            </a:lvl4pPr>
            <a:lvl5pPr marL="1371600" indent="-171450">
              <a:lnSpc>
                <a:spcPct val="140000"/>
              </a:lnSpc>
              <a:spcBef>
                <a:spcPts val="1000"/>
              </a:spcBef>
              <a:buFont typeface="Arial" panose="020B0604020202020204" pitchFamily="34" charset="0"/>
              <a:buChar char="•"/>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85E76BAB-D3E2-7A86-4382-6897A8FDDAC1}"/>
              </a:ext>
            </a:extLst>
          </p:cNvPr>
          <p:cNvSpPr>
            <a:spLocks noGrp="1"/>
          </p:cNvSpPr>
          <p:nvPr>
            <p:ph type="ftr" sz="quarter" idx="11"/>
          </p:nvPr>
        </p:nvSpPr>
        <p:spPr>
          <a:xfrm rot="5400000">
            <a:off x="-1754871" y="2093199"/>
            <a:ext cx="4157472" cy="416082"/>
          </a:xfrm>
        </p:spPr>
        <p:txBody>
          <a:bodyPr/>
          <a:lstStyle/>
          <a:p>
            <a:endParaRPr lang="en-US"/>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grpSp>
        <p:nvGrpSpPr>
          <p:cNvPr id="5" name="Group 4">
            <a:extLst>
              <a:ext uri="{FF2B5EF4-FFF2-40B4-BE49-F238E27FC236}">
                <a16:creationId xmlns:a16="http://schemas.microsoft.com/office/drawing/2014/main" id="{715C76E7-AB26-88E2-D65E-2E3C77D66F65}"/>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7F12763-35ED-ABA1-B1B9-ECA0300EC7B2}"/>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428C6819-E6F6-EC0A-3915-2210ED5FD5CB}"/>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D35D55BE-4E02-8709-08CD-DCDF028896A6}"/>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B00E110-F53B-CB17-400D-884883FAD25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AFD5A261-446E-BFC4-FC12-80FDF4169D7A}"/>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B6FED30E-9001-44A0-E5C7-E032D0F3DCAA}"/>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26FDAFD-9C45-1171-4C16-15BF244630EC}"/>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FE69A4E5-9E23-CC9D-7DFE-C1AF1DE799E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43086FAB-AC19-CDF5-6420-B753EA91CCA3}"/>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1CE06729-10BE-4FF7-7378-D0839A5B2902}"/>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C0E85AE-019E-239F-3641-132EE0869762}"/>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27436FA2-8F0F-0124-E6EA-C19287C4FC0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257506A8-2AF8-FD30-07C5-A8B673B4FB3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C15BD99-2D70-3136-347B-31CD7D03DC8E}"/>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B67F2992-4C5D-965F-7EA2-7A62C5AB60E7}"/>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68E6C9D5-7A68-0715-7E5B-B00F2322209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A5762283-7319-03B2-6625-12FB72339F9B}"/>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71B8ED3D-B51C-BE7D-804A-BEA721B80F38}"/>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900799BD-6359-DC82-2EE9-5C17C30156DC}"/>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1C980C29-373A-1E8A-06EA-4EC3DEB1CEDE}"/>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7551F4D8-61F0-8E45-0F0A-5353AD199275}"/>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95280895-3875-4458-0CFD-6E7F91E4B1B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C447D48F-E082-2C64-AACC-5F1576670B8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45386F34-1F3F-7822-9E58-F69B57DAD5E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714F5E2C-ADCA-B188-9558-A8C41DACCA3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7904DF4A-7F05-9B74-762F-750A11C26080}"/>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22FA525D-7C59-B943-0521-9341A78CD45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AD48A9A0-6DB2-78B2-B64A-ACF109E50C20}"/>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241CCA94-4C69-C42C-63CF-26A8A45BE6A1}"/>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2C65A2DC-4AC0-1BAA-B531-78961040F615}"/>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06F81422-C9FD-27B8-4FD6-B1F44C74BE8C}"/>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6BD26277-6152-C324-088E-7147EFBC3C27}"/>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4133AE4-D5B2-6E80-0D7F-5E4A58260BFD}"/>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119C911C-0392-118F-BC19-A1D54BDD3530}"/>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3C640776-EA30-99EB-34B0-58B773C47207}"/>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BB4FF007-C784-E1F8-AB7E-408FB7A39470}"/>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22B235A3-3685-6CD1-96A0-C8512B09C6A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74119689-F1DD-1031-494F-BCD12EBFB62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DC996F45-62C2-BF42-C97C-66EDDDE35ACC}"/>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101F6153-4534-B78A-D1DF-449F4099ECF0}"/>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54F228F9-4FB8-EB4C-943C-EF2F72FD8697}"/>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7709A6A7-E82C-3874-6F67-4271840CC89F}"/>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19F404EE-0BE6-27BC-AF9D-66B038678DC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FC6D8B1A-C7A0-8524-DBD7-1E660072B23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4BEBEA83-1067-1C49-2A3B-E81B2F0C019D}"/>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9397A70A-C9D2-C401-46FC-9BA1C496F300}"/>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F8CC25E1-6B15-151C-DDD2-8BD3BB16FDDF}"/>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B5B94F62-E440-38E1-2CEB-8A1FD1E7D90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A9D624A1-73EF-8770-3F92-424BA9102B59}"/>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55546E28-143B-34C1-D433-58DCFC45F2E4}"/>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934F6794-119F-9752-BB33-B4F1A8E8C89D}"/>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0B857804-1586-3CCB-DAF2-3D8D354DFF0A}"/>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9BD61CB3-B187-0EC3-F40B-8AB7EAA944B4}"/>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FD9AB2F0-7CDD-02F1-691B-A543428F719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DA7792B-F38C-0154-799B-77FA3D92A30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5DA82296-4D29-F99E-333B-17CEEFB8D4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55822684-7F5E-BD3C-0320-626C1FBC82E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Tree>
    <p:extLst>
      <p:ext uri="{BB962C8B-B14F-4D97-AF65-F5344CB8AC3E}">
        <p14:creationId xmlns:p14="http://schemas.microsoft.com/office/powerpoint/2010/main" val="177736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 subtitl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60D72EC-5163-8F82-E354-EE7F89F462D1}"/>
              </a:ext>
            </a:extLst>
          </p:cNvPr>
          <p:cNvSpPr>
            <a:spLocks noGrp="1"/>
          </p:cNvSpPr>
          <p:nvPr>
            <p:ph type="pic" sz="quarter" idx="14"/>
          </p:nvPr>
        </p:nvSpPr>
        <p:spPr>
          <a:xfrm>
            <a:off x="1524" y="0"/>
            <a:ext cx="12188952" cy="6858000"/>
          </a:xfrm>
          <a:custGeom>
            <a:avLst/>
            <a:gdLst>
              <a:gd name="connsiteX0" fmla="*/ 0 w 12188952"/>
              <a:gd name="connsiteY0" fmla="*/ 5221962 h 6858000"/>
              <a:gd name="connsiteX1" fmla="*/ 12188952 w 12188952"/>
              <a:gd name="connsiteY1" fmla="*/ 5221962 h 6858000"/>
              <a:gd name="connsiteX2" fmla="*/ 12188952 w 12188952"/>
              <a:gd name="connsiteY2" fmla="*/ 6858000 h 6858000"/>
              <a:gd name="connsiteX3" fmla="*/ 0 w 12188952"/>
              <a:gd name="connsiteY3" fmla="*/ 6858000 h 6858000"/>
              <a:gd name="connsiteX4" fmla="*/ 0 w 12188952"/>
              <a:gd name="connsiteY4" fmla="*/ 0 h 6858000"/>
              <a:gd name="connsiteX5" fmla="*/ 12188952 w 12188952"/>
              <a:gd name="connsiteY5" fmla="*/ 0 h 6858000"/>
              <a:gd name="connsiteX6" fmla="*/ 12188952 w 12188952"/>
              <a:gd name="connsiteY6" fmla="*/ 1633936 h 6858000"/>
              <a:gd name="connsiteX7" fmla="*/ 0 w 12188952"/>
              <a:gd name="connsiteY7" fmla="*/ 16339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5221962"/>
                </a:moveTo>
                <a:lnTo>
                  <a:pt x="12188952" y="5221962"/>
                </a:lnTo>
                <a:lnTo>
                  <a:pt x="12188952" y="6858000"/>
                </a:lnTo>
                <a:lnTo>
                  <a:pt x="0" y="6858000"/>
                </a:lnTo>
                <a:close/>
                <a:moveTo>
                  <a:pt x="0" y="0"/>
                </a:moveTo>
                <a:lnTo>
                  <a:pt x="12188952" y="0"/>
                </a:lnTo>
                <a:lnTo>
                  <a:pt x="12188952" y="1633936"/>
                </a:lnTo>
                <a:lnTo>
                  <a:pt x="0" y="1633936"/>
                </a:lnTo>
                <a:close/>
              </a:path>
            </a:pathLst>
          </a:custGeom>
        </p:spPr>
        <p:txBody>
          <a:bodyPr wrap="square">
            <a:noAutofit/>
          </a:bodyPr>
          <a:lstStyle/>
          <a:p>
            <a:r>
              <a:rPr lang="en-US"/>
              <a:t>Click icon to add picture</a:t>
            </a:r>
          </a:p>
        </p:txBody>
      </p: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920957" y="1718642"/>
            <a:ext cx="10350086" cy="1581149"/>
          </a:xfrm>
        </p:spPr>
        <p:txBody>
          <a:bodyPr anchor="b">
            <a:noAutofit/>
          </a:bodyPr>
          <a:lstStyle>
            <a:lvl1pPr algn="ctr">
              <a:defRPr sz="4800"/>
            </a:lvl1pPr>
          </a:lstStyle>
          <a:p>
            <a:r>
              <a:rPr lang="en-US"/>
              <a:t>Click to edit Master title style</a:t>
            </a:r>
          </a:p>
        </p:txBody>
      </p:sp>
      <p:sp>
        <p:nvSpPr>
          <p:cNvPr id="12" name="Content Placeholder 11">
            <a:extLst>
              <a:ext uri="{FF2B5EF4-FFF2-40B4-BE49-F238E27FC236}">
                <a16:creationId xmlns:a16="http://schemas.microsoft.com/office/drawing/2014/main" id="{3953A642-F7CA-8E2B-4DE7-8BCF931CACC9}"/>
              </a:ext>
            </a:extLst>
          </p:cNvPr>
          <p:cNvSpPr>
            <a:spLocks noGrp="1"/>
          </p:cNvSpPr>
          <p:nvPr>
            <p:ph sz="quarter" idx="13" hasCustomPrompt="1"/>
          </p:nvPr>
        </p:nvSpPr>
        <p:spPr>
          <a:xfrm>
            <a:off x="920957" y="3558211"/>
            <a:ext cx="10350086" cy="1663078"/>
          </a:xfrm>
        </p:spPr>
        <p:txBody>
          <a:bodyPr>
            <a:normAutofit/>
          </a:bodyPr>
          <a:lstStyle>
            <a:lvl1pPr marL="0" indent="0" algn="ctr">
              <a:buNone/>
              <a:defRPr sz="2400"/>
            </a:lvl1pPr>
            <a:lvl2pPr marL="228600" indent="0" algn="ctr">
              <a:buFont typeface="Arial" panose="020B0604020202020204" pitchFamily="34" charset="0"/>
              <a:buNone/>
              <a:defRPr sz="2000"/>
            </a:lvl2pPr>
            <a:lvl3pPr marL="262890" indent="0" algn="ctr">
              <a:buNone/>
              <a:defRPr sz="1800"/>
            </a:lvl3pPr>
          </a:lstStyle>
          <a:p>
            <a:pPr lvl="0"/>
            <a:r>
              <a:rPr lang="en-US"/>
              <a:t>Click to add content</a:t>
            </a:r>
          </a:p>
          <a:p>
            <a:pPr lvl="1"/>
            <a:r>
              <a:rPr lang="en-US"/>
              <a:t>Second level</a:t>
            </a:r>
          </a:p>
          <a:p>
            <a:pPr lvl="2"/>
            <a:r>
              <a:rPr lang="en-US"/>
              <a:t>Third level</a:t>
            </a:r>
          </a:p>
        </p:txBody>
      </p:sp>
    </p:spTree>
    <p:extLst>
      <p:ext uri="{BB962C8B-B14F-4D97-AF65-F5344CB8AC3E}">
        <p14:creationId xmlns:p14="http://schemas.microsoft.com/office/powerpoint/2010/main" val="5803964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hasCustomPrompt="1"/>
          </p:nvPr>
        </p:nvSpPr>
        <p:spPr>
          <a:xfrm>
            <a:off x="1069848" y="801512"/>
            <a:ext cx="9634011" cy="1325563"/>
          </a:xfrm>
        </p:spPr>
        <p:txBody>
          <a:bodyPr/>
          <a:lstStyle/>
          <a:p>
            <a:r>
              <a:rPr lang="en-US"/>
              <a:t>Click to add title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hasCustomPrompt="1"/>
          </p:nvPr>
        </p:nvSpPr>
        <p:spPr>
          <a:xfrm>
            <a:off x="1069848" y="2143673"/>
            <a:ext cx="4684057"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9" name="Content Placeholder 2">
            <a:extLst>
              <a:ext uri="{FF2B5EF4-FFF2-40B4-BE49-F238E27FC236}">
                <a16:creationId xmlns:a16="http://schemas.microsoft.com/office/drawing/2014/main" id="{97A8CAF3-1FAE-7FBA-8C38-DD5DD84D6715}"/>
              </a:ext>
            </a:extLst>
          </p:cNvPr>
          <p:cNvSpPr>
            <a:spLocks noGrp="1"/>
          </p:cNvSpPr>
          <p:nvPr>
            <p:ph sz="half" idx="15" hasCustomPrompt="1"/>
          </p:nvPr>
        </p:nvSpPr>
        <p:spPr>
          <a:xfrm>
            <a:off x="6011715" y="2143673"/>
            <a:ext cx="4684058"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grpSp>
        <p:nvGrpSpPr>
          <p:cNvPr id="8" name="Group 7">
            <a:extLst>
              <a:ext uri="{FF2B5EF4-FFF2-40B4-BE49-F238E27FC236}">
                <a16:creationId xmlns:a16="http://schemas.microsoft.com/office/drawing/2014/main" id="{A33A6790-1898-D0E8-7B31-AD25D4EFDCB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0">
              <a:extLst>
                <a:ext uri="{FF2B5EF4-FFF2-40B4-BE49-F238E27FC236}">
                  <a16:creationId xmlns:a16="http://schemas.microsoft.com/office/drawing/2014/main"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5">
              <a:extLst>
                <a:ext uri="{FF2B5EF4-FFF2-40B4-BE49-F238E27FC236}">
                  <a16:creationId xmlns:a16="http://schemas.microsoft.com/office/drawing/2014/main"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8">
              <a:extLst>
                <a:ext uri="{FF2B5EF4-FFF2-40B4-BE49-F238E27FC236}">
                  <a16:creationId xmlns:a16="http://schemas.microsoft.com/office/drawing/2014/main"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9">
              <a:extLst>
                <a:ext uri="{FF2B5EF4-FFF2-40B4-BE49-F238E27FC236}">
                  <a16:creationId xmlns:a16="http://schemas.microsoft.com/office/drawing/2014/main"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0">
              <a:extLst>
                <a:ext uri="{FF2B5EF4-FFF2-40B4-BE49-F238E27FC236}">
                  <a16:creationId xmlns:a16="http://schemas.microsoft.com/office/drawing/2014/main"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2">
              <a:extLst>
                <a:ext uri="{FF2B5EF4-FFF2-40B4-BE49-F238E27FC236}">
                  <a16:creationId xmlns:a16="http://schemas.microsoft.com/office/drawing/2014/main"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3">
              <a:extLst>
                <a:ext uri="{FF2B5EF4-FFF2-40B4-BE49-F238E27FC236}">
                  <a16:creationId xmlns:a16="http://schemas.microsoft.com/office/drawing/2014/main"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6">
              <a:extLst>
                <a:ext uri="{FF2B5EF4-FFF2-40B4-BE49-F238E27FC236}">
                  <a16:creationId xmlns:a16="http://schemas.microsoft.com/office/drawing/2014/main"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7">
              <a:extLst>
                <a:ext uri="{FF2B5EF4-FFF2-40B4-BE49-F238E27FC236}">
                  <a16:creationId xmlns:a16="http://schemas.microsoft.com/office/drawing/2014/main"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8">
              <a:extLst>
                <a:ext uri="{FF2B5EF4-FFF2-40B4-BE49-F238E27FC236}">
                  <a16:creationId xmlns:a16="http://schemas.microsoft.com/office/drawing/2014/main"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30">
              <a:extLst>
                <a:ext uri="{FF2B5EF4-FFF2-40B4-BE49-F238E27FC236}">
                  <a16:creationId xmlns:a16="http://schemas.microsoft.com/office/drawing/2014/main"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43">
              <a:extLst>
                <a:ext uri="{FF2B5EF4-FFF2-40B4-BE49-F238E27FC236}">
                  <a16:creationId xmlns:a16="http://schemas.microsoft.com/office/drawing/2014/main"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1">
              <a:extLst>
                <a:ext uri="{FF2B5EF4-FFF2-40B4-BE49-F238E27FC236}">
                  <a16:creationId xmlns:a16="http://schemas.microsoft.com/office/drawing/2014/main"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2">
              <a:extLst>
                <a:ext uri="{FF2B5EF4-FFF2-40B4-BE49-F238E27FC236}">
                  <a16:creationId xmlns:a16="http://schemas.microsoft.com/office/drawing/2014/main"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3">
              <a:extLst>
                <a:ext uri="{FF2B5EF4-FFF2-40B4-BE49-F238E27FC236}">
                  <a16:creationId xmlns:a16="http://schemas.microsoft.com/office/drawing/2014/main"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4">
              <a:extLst>
                <a:ext uri="{FF2B5EF4-FFF2-40B4-BE49-F238E27FC236}">
                  <a16:creationId xmlns:a16="http://schemas.microsoft.com/office/drawing/2014/main"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5">
              <a:extLst>
                <a:ext uri="{FF2B5EF4-FFF2-40B4-BE49-F238E27FC236}">
                  <a16:creationId xmlns:a16="http://schemas.microsoft.com/office/drawing/2014/main"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6">
              <a:extLst>
                <a:ext uri="{FF2B5EF4-FFF2-40B4-BE49-F238E27FC236}">
                  <a16:creationId xmlns:a16="http://schemas.microsoft.com/office/drawing/2014/main"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7">
              <a:extLst>
                <a:ext uri="{FF2B5EF4-FFF2-40B4-BE49-F238E27FC236}">
                  <a16:creationId xmlns:a16="http://schemas.microsoft.com/office/drawing/2014/main"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9">
              <a:extLst>
                <a:ext uri="{FF2B5EF4-FFF2-40B4-BE49-F238E27FC236}">
                  <a16:creationId xmlns:a16="http://schemas.microsoft.com/office/drawing/2014/main"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0">
              <a:extLst>
                <a:ext uri="{FF2B5EF4-FFF2-40B4-BE49-F238E27FC236}">
                  <a16:creationId xmlns:a16="http://schemas.microsoft.com/office/drawing/2014/main"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1">
              <a:extLst>
                <a:ext uri="{FF2B5EF4-FFF2-40B4-BE49-F238E27FC236}">
                  <a16:creationId xmlns:a16="http://schemas.microsoft.com/office/drawing/2014/main"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
              <a:extLst>
                <a:ext uri="{FF2B5EF4-FFF2-40B4-BE49-F238E27FC236}">
                  <a16:creationId xmlns:a16="http://schemas.microsoft.com/office/drawing/2014/main"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
              <a:extLst>
                <a:ext uri="{FF2B5EF4-FFF2-40B4-BE49-F238E27FC236}">
                  <a16:creationId xmlns:a16="http://schemas.microsoft.com/office/drawing/2014/main"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7">
              <a:extLst>
                <a:ext uri="{FF2B5EF4-FFF2-40B4-BE49-F238E27FC236}">
                  <a16:creationId xmlns:a16="http://schemas.microsoft.com/office/drawing/2014/main"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8">
              <a:extLst>
                <a:ext uri="{FF2B5EF4-FFF2-40B4-BE49-F238E27FC236}">
                  <a16:creationId xmlns:a16="http://schemas.microsoft.com/office/drawing/2014/main"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9">
              <a:extLst>
                <a:ext uri="{FF2B5EF4-FFF2-40B4-BE49-F238E27FC236}">
                  <a16:creationId xmlns:a16="http://schemas.microsoft.com/office/drawing/2014/main"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1">
              <a:extLst>
                <a:ext uri="{FF2B5EF4-FFF2-40B4-BE49-F238E27FC236}">
                  <a16:creationId xmlns:a16="http://schemas.microsoft.com/office/drawing/2014/main"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2">
              <a:extLst>
                <a:ext uri="{FF2B5EF4-FFF2-40B4-BE49-F238E27FC236}">
                  <a16:creationId xmlns:a16="http://schemas.microsoft.com/office/drawing/2014/main"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3">
              <a:extLst>
                <a:ext uri="{FF2B5EF4-FFF2-40B4-BE49-F238E27FC236}">
                  <a16:creationId xmlns:a16="http://schemas.microsoft.com/office/drawing/2014/main"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4">
              <a:extLst>
                <a:ext uri="{FF2B5EF4-FFF2-40B4-BE49-F238E27FC236}">
                  <a16:creationId xmlns:a16="http://schemas.microsoft.com/office/drawing/2014/main"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6">
              <a:extLst>
                <a:ext uri="{FF2B5EF4-FFF2-40B4-BE49-F238E27FC236}">
                  <a16:creationId xmlns:a16="http://schemas.microsoft.com/office/drawing/2014/main"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7">
              <a:extLst>
                <a:ext uri="{FF2B5EF4-FFF2-40B4-BE49-F238E27FC236}">
                  <a16:creationId xmlns:a16="http://schemas.microsoft.com/office/drawing/2014/main"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1">
              <a:extLst>
                <a:ext uri="{FF2B5EF4-FFF2-40B4-BE49-F238E27FC236}">
                  <a16:creationId xmlns:a16="http://schemas.microsoft.com/office/drawing/2014/main"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5">
              <a:extLst>
                <a:ext uri="{FF2B5EF4-FFF2-40B4-BE49-F238E27FC236}">
                  <a16:creationId xmlns:a16="http://schemas.microsoft.com/office/drawing/2014/main"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9">
              <a:extLst>
                <a:ext uri="{FF2B5EF4-FFF2-40B4-BE49-F238E27FC236}">
                  <a16:creationId xmlns:a16="http://schemas.microsoft.com/office/drawing/2014/main"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1">
              <a:extLst>
                <a:ext uri="{FF2B5EF4-FFF2-40B4-BE49-F238E27FC236}">
                  <a16:creationId xmlns:a16="http://schemas.microsoft.com/office/drawing/2014/main"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2">
              <a:extLst>
                <a:ext uri="{FF2B5EF4-FFF2-40B4-BE49-F238E27FC236}">
                  <a16:creationId xmlns:a16="http://schemas.microsoft.com/office/drawing/2014/main"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3">
              <a:extLst>
                <a:ext uri="{FF2B5EF4-FFF2-40B4-BE49-F238E27FC236}">
                  <a16:creationId xmlns:a16="http://schemas.microsoft.com/office/drawing/2014/main"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4">
              <a:extLst>
                <a:ext uri="{FF2B5EF4-FFF2-40B4-BE49-F238E27FC236}">
                  <a16:creationId xmlns:a16="http://schemas.microsoft.com/office/drawing/2014/main"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5">
              <a:extLst>
                <a:ext uri="{FF2B5EF4-FFF2-40B4-BE49-F238E27FC236}">
                  <a16:creationId xmlns:a16="http://schemas.microsoft.com/office/drawing/2014/main"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6">
              <a:extLst>
                <a:ext uri="{FF2B5EF4-FFF2-40B4-BE49-F238E27FC236}">
                  <a16:creationId xmlns:a16="http://schemas.microsoft.com/office/drawing/2014/main"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7">
              <a:extLst>
                <a:ext uri="{FF2B5EF4-FFF2-40B4-BE49-F238E27FC236}">
                  <a16:creationId xmlns:a16="http://schemas.microsoft.com/office/drawing/2014/main"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8">
              <a:extLst>
                <a:ext uri="{FF2B5EF4-FFF2-40B4-BE49-F238E27FC236}">
                  <a16:creationId xmlns:a16="http://schemas.microsoft.com/office/drawing/2014/main"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9">
              <a:extLst>
                <a:ext uri="{FF2B5EF4-FFF2-40B4-BE49-F238E27FC236}">
                  <a16:creationId xmlns:a16="http://schemas.microsoft.com/office/drawing/2014/main"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0">
              <a:extLst>
                <a:ext uri="{FF2B5EF4-FFF2-40B4-BE49-F238E27FC236}">
                  <a16:creationId xmlns:a16="http://schemas.microsoft.com/office/drawing/2014/main"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1">
              <a:extLst>
                <a:ext uri="{FF2B5EF4-FFF2-40B4-BE49-F238E27FC236}">
                  <a16:creationId xmlns:a16="http://schemas.microsoft.com/office/drawing/2014/main"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2">
              <a:extLst>
                <a:ext uri="{FF2B5EF4-FFF2-40B4-BE49-F238E27FC236}">
                  <a16:creationId xmlns:a16="http://schemas.microsoft.com/office/drawing/2014/main"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4">
              <a:extLst>
                <a:ext uri="{FF2B5EF4-FFF2-40B4-BE49-F238E27FC236}">
                  <a16:creationId xmlns:a16="http://schemas.microsoft.com/office/drawing/2014/main"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5">
              <a:extLst>
                <a:ext uri="{FF2B5EF4-FFF2-40B4-BE49-F238E27FC236}">
                  <a16:creationId xmlns:a16="http://schemas.microsoft.com/office/drawing/2014/main"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6">
              <a:extLst>
                <a:ext uri="{FF2B5EF4-FFF2-40B4-BE49-F238E27FC236}">
                  <a16:creationId xmlns:a16="http://schemas.microsoft.com/office/drawing/2014/main"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7">
              <a:extLst>
                <a:ext uri="{FF2B5EF4-FFF2-40B4-BE49-F238E27FC236}">
                  <a16:creationId xmlns:a16="http://schemas.microsoft.com/office/drawing/2014/main"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8">
              <a:extLst>
                <a:ext uri="{FF2B5EF4-FFF2-40B4-BE49-F238E27FC236}">
                  <a16:creationId xmlns:a16="http://schemas.microsoft.com/office/drawing/2014/main"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9">
              <a:extLst>
                <a:ext uri="{FF2B5EF4-FFF2-40B4-BE49-F238E27FC236}">
                  <a16:creationId xmlns:a16="http://schemas.microsoft.com/office/drawing/2014/main"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8">
              <a:extLst>
                <a:ext uri="{FF2B5EF4-FFF2-40B4-BE49-F238E27FC236}">
                  <a16:creationId xmlns:a16="http://schemas.microsoft.com/office/drawing/2014/main"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106">
              <a:extLst>
                <a:ext uri="{FF2B5EF4-FFF2-40B4-BE49-F238E27FC236}">
                  <a16:creationId xmlns:a16="http://schemas.microsoft.com/office/drawing/2014/main"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Tree>
    <p:extLst>
      <p:ext uri="{BB962C8B-B14F-4D97-AF65-F5344CB8AC3E}">
        <p14:creationId xmlns:p14="http://schemas.microsoft.com/office/powerpoint/2010/main" val="9021981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hasCustomPrompt="1"/>
          </p:nvPr>
        </p:nvSpPr>
        <p:spPr>
          <a:xfrm>
            <a:off x="1069848" y="801512"/>
            <a:ext cx="9634011" cy="1325563"/>
          </a:xfrm>
        </p:spPr>
        <p:txBody>
          <a:bodyPr/>
          <a:lstStyle/>
          <a:p>
            <a:r>
              <a:rPr lang="en-US"/>
              <a:t>Click to add title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hasCustomPrompt="1"/>
          </p:nvPr>
        </p:nvSpPr>
        <p:spPr>
          <a:xfrm>
            <a:off x="1069848" y="2143673"/>
            <a:ext cx="4684057"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9" name="Content Placeholder 2">
            <a:extLst>
              <a:ext uri="{FF2B5EF4-FFF2-40B4-BE49-F238E27FC236}">
                <a16:creationId xmlns:a16="http://schemas.microsoft.com/office/drawing/2014/main" id="{97A8CAF3-1FAE-7FBA-8C38-DD5DD84D6715}"/>
              </a:ext>
            </a:extLst>
          </p:cNvPr>
          <p:cNvSpPr>
            <a:spLocks noGrp="1"/>
          </p:cNvSpPr>
          <p:nvPr>
            <p:ph sz="half" idx="15" hasCustomPrompt="1"/>
          </p:nvPr>
        </p:nvSpPr>
        <p:spPr>
          <a:xfrm>
            <a:off x="6011715" y="2143673"/>
            <a:ext cx="4684058" cy="4238839"/>
          </a:xfrm>
        </p:spPr>
        <p:txBody>
          <a:bodyPr>
            <a:normAutofit/>
          </a:bodyPr>
          <a:lstStyle>
            <a:lvl1pPr marL="0" indent="0">
              <a:spcBef>
                <a:spcPts val="1000"/>
              </a:spcBef>
              <a:buNone/>
              <a:defRPr sz="1800"/>
            </a:lvl1pPr>
            <a:lvl2pPr marL="228600" indent="-228600">
              <a:spcBef>
                <a:spcPts val="1000"/>
              </a:spcBef>
              <a:buFont typeface="Arial" panose="020B0604020202020204" pitchFamily="34" charset="0"/>
              <a:buChar char="•"/>
              <a:defRPr sz="1800"/>
            </a:lvl2pPr>
            <a:lvl3pPr>
              <a:spcBef>
                <a:spcPts val="1000"/>
              </a:spcBef>
              <a:defRPr sz="1800"/>
            </a:lvl3pPr>
            <a:lvl4pPr>
              <a:spcBef>
                <a:spcPts val="1000"/>
              </a:spcBef>
              <a:defRPr sz="1800"/>
            </a:lvl4pPr>
            <a:lvl5pPr>
              <a:spcBef>
                <a:spcPts val="1000"/>
              </a:spcBef>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grpSp>
        <p:nvGrpSpPr>
          <p:cNvPr id="8" name="Group 7">
            <a:extLst>
              <a:ext uri="{FF2B5EF4-FFF2-40B4-BE49-F238E27FC236}">
                <a16:creationId xmlns:a16="http://schemas.microsoft.com/office/drawing/2014/main" id="{A33A6790-1898-D0E8-7B31-AD25D4EFDCB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0">
              <a:extLst>
                <a:ext uri="{FF2B5EF4-FFF2-40B4-BE49-F238E27FC236}">
                  <a16:creationId xmlns:a16="http://schemas.microsoft.com/office/drawing/2014/main"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5">
              <a:extLst>
                <a:ext uri="{FF2B5EF4-FFF2-40B4-BE49-F238E27FC236}">
                  <a16:creationId xmlns:a16="http://schemas.microsoft.com/office/drawing/2014/main"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8">
              <a:extLst>
                <a:ext uri="{FF2B5EF4-FFF2-40B4-BE49-F238E27FC236}">
                  <a16:creationId xmlns:a16="http://schemas.microsoft.com/office/drawing/2014/main"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9">
              <a:extLst>
                <a:ext uri="{FF2B5EF4-FFF2-40B4-BE49-F238E27FC236}">
                  <a16:creationId xmlns:a16="http://schemas.microsoft.com/office/drawing/2014/main"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0">
              <a:extLst>
                <a:ext uri="{FF2B5EF4-FFF2-40B4-BE49-F238E27FC236}">
                  <a16:creationId xmlns:a16="http://schemas.microsoft.com/office/drawing/2014/main"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2">
              <a:extLst>
                <a:ext uri="{FF2B5EF4-FFF2-40B4-BE49-F238E27FC236}">
                  <a16:creationId xmlns:a16="http://schemas.microsoft.com/office/drawing/2014/main"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3">
              <a:extLst>
                <a:ext uri="{FF2B5EF4-FFF2-40B4-BE49-F238E27FC236}">
                  <a16:creationId xmlns:a16="http://schemas.microsoft.com/office/drawing/2014/main"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6">
              <a:extLst>
                <a:ext uri="{FF2B5EF4-FFF2-40B4-BE49-F238E27FC236}">
                  <a16:creationId xmlns:a16="http://schemas.microsoft.com/office/drawing/2014/main"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7">
              <a:extLst>
                <a:ext uri="{FF2B5EF4-FFF2-40B4-BE49-F238E27FC236}">
                  <a16:creationId xmlns:a16="http://schemas.microsoft.com/office/drawing/2014/main"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8">
              <a:extLst>
                <a:ext uri="{FF2B5EF4-FFF2-40B4-BE49-F238E27FC236}">
                  <a16:creationId xmlns:a16="http://schemas.microsoft.com/office/drawing/2014/main"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30">
              <a:extLst>
                <a:ext uri="{FF2B5EF4-FFF2-40B4-BE49-F238E27FC236}">
                  <a16:creationId xmlns:a16="http://schemas.microsoft.com/office/drawing/2014/main"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43">
              <a:extLst>
                <a:ext uri="{FF2B5EF4-FFF2-40B4-BE49-F238E27FC236}">
                  <a16:creationId xmlns:a16="http://schemas.microsoft.com/office/drawing/2014/main"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1">
              <a:extLst>
                <a:ext uri="{FF2B5EF4-FFF2-40B4-BE49-F238E27FC236}">
                  <a16:creationId xmlns:a16="http://schemas.microsoft.com/office/drawing/2014/main"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2">
              <a:extLst>
                <a:ext uri="{FF2B5EF4-FFF2-40B4-BE49-F238E27FC236}">
                  <a16:creationId xmlns:a16="http://schemas.microsoft.com/office/drawing/2014/main"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3">
              <a:extLst>
                <a:ext uri="{FF2B5EF4-FFF2-40B4-BE49-F238E27FC236}">
                  <a16:creationId xmlns:a16="http://schemas.microsoft.com/office/drawing/2014/main"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4">
              <a:extLst>
                <a:ext uri="{FF2B5EF4-FFF2-40B4-BE49-F238E27FC236}">
                  <a16:creationId xmlns:a16="http://schemas.microsoft.com/office/drawing/2014/main"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5">
              <a:extLst>
                <a:ext uri="{FF2B5EF4-FFF2-40B4-BE49-F238E27FC236}">
                  <a16:creationId xmlns:a16="http://schemas.microsoft.com/office/drawing/2014/main"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6">
              <a:extLst>
                <a:ext uri="{FF2B5EF4-FFF2-40B4-BE49-F238E27FC236}">
                  <a16:creationId xmlns:a16="http://schemas.microsoft.com/office/drawing/2014/main"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7">
              <a:extLst>
                <a:ext uri="{FF2B5EF4-FFF2-40B4-BE49-F238E27FC236}">
                  <a16:creationId xmlns:a16="http://schemas.microsoft.com/office/drawing/2014/main"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9">
              <a:extLst>
                <a:ext uri="{FF2B5EF4-FFF2-40B4-BE49-F238E27FC236}">
                  <a16:creationId xmlns:a16="http://schemas.microsoft.com/office/drawing/2014/main"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0">
              <a:extLst>
                <a:ext uri="{FF2B5EF4-FFF2-40B4-BE49-F238E27FC236}">
                  <a16:creationId xmlns:a16="http://schemas.microsoft.com/office/drawing/2014/main"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1">
              <a:extLst>
                <a:ext uri="{FF2B5EF4-FFF2-40B4-BE49-F238E27FC236}">
                  <a16:creationId xmlns:a16="http://schemas.microsoft.com/office/drawing/2014/main"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
              <a:extLst>
                <a:ext uri="{FF2B5EF4-FFF2-40B4-BE49-F238E27FC236}">
                  <a16:creationId xmlns:a16="http://schemas.microsoft.com/office/drawing/2014/main"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
              <a:extLst>
                <a:ext uri="{FF2B5EF4-FFF2-40B4-BE49-F238E27FC236}">
                  <a16:creationId xmlns:a16="http://schemas.microsoft.com/office/drawing/2014/main"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7">
              <a:extLst>
                <a:ext uri="{FF2B5EF4-FFF2-40B4-BE49-F238E27FC236}">
                  <a16:creationId xmlns:a16="http://schemas.microsoft.com/office/drawing/2014/main"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8">
              <a:extLst>
                <a:ext uri="{FF2B5EF4-FFF2-40B4-BE49-F238E27FC236}">
                  <a16:creationId xmlns:a16="http://schemas.microsoft.com/office/drawing/2014/main"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9">
              <a:extLst>
                <a:ext uri="{FF2B5EF4-FFF2-40B4-BE49-F238E27FC236}">
                  <a16:creationId xmlns:a16="http://schemas.microsoft.com/office/drawing/2014/main"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1">
              <a:extLst>
                <a:ext uri="{FF2B5EF4-FFF2-40B4-BE49-F238E27FC236}">
                  <a16:creationId xmlns:a16="http://schemas.microsoft.com/office/drawing/2014/main"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2">
              <a:extLst>
                <a:ext uri="{FF2B5EF4-FFF2-40B4-BE49-F238E27FC236}">
                  <a16:creationId xmlns:a16="http://schemas.microsoft.com/office/drawing/2014/main"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3">
              <a:extLst>
                <a:ext uri="{FF2B5EF4-FFF2-40B4-BE49-F238E27FC236}">
                  <a16:creationId xmlns:a16="http://schemas.microsoft.com/office/drawing/2014/main"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4">
              <a:extLst>
                <a:ext uri="{FF2B5EF4-FFF2-40B4-BE49-F238E27FC236}">
                  <a16:creationId xmlns:a16="http://schemas.microsoft.com/office/drawing/2014/main"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6">
              <a:extLst>
                <a:ext uri="{FF2B5EF4-FFF2-40B4-BE49-F238E27FC236}">
                  <a16:creationId xmlns:a16="http://schemas.microsoft.com/office/drawing/2014/main"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7">
              <a:extLst>
                <a:ext uri="{FF2B5EF4-FFF2-40B4-BE49-F238E27FC236}">
                  <a16:creationId xmlns:a16="http://schemas.microsoft.com/office/drawing/2014/main"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1">
              <a:extLst>
                <a:ext uri="{FF2B5EF4-FFF2-40B4-BE49-F238E27FC236}">
                  <a16:creationId xmlns:a16="http://schemas.microsoft.com/office/drawing/2014/main"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5">
              <a:extLst>
                <a:ext uri="{FF2B5EF4-FFF2-40B4-BE49-F238E27FC236}">
                  <a16:creationId xmlns:a16="http://schemas.microsoft.com/office/drawing/2014/main"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9">
              <a:extLst>
                <a:ext uri="{FF2B5EF4-FFF2-40B4-BE49-F238E27FC236}">
                  <a16:creationId xmlns:a16="http://schemas.microsoft.com/office/drawing/2014/main"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1">
              <a:extLst>
                <a:ext uri="{FF2B5EF4-FFF2-40B4-BE49-F238E27FC236}">
                  <a16:creationId xmlns:a16="http://schemas.microsoft.com/office/drawing/2014/main"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2">
              <a:extLst>
                <a:ext uri="{FF2B5EF4-FFF2-40B4-BE49-F238E27FC236}">
                  <a16:creationId xmlns:a16="http://schemas.microsoft.com/office/drawing/2014/main"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3">
              <a:extLst>
                <a:ext uri="{FF2B5EF4-FFF2-40B4-BE49-F238E27FC236}">
                  <a16:creationId xmlns:a16="http://schemas.microsoft.com/office/drawing/2014/main"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4">
              <a:extLst>
                <a:ext uri="{FF2B5EF4-FFF2-40B4-BE49-F238E27FC236}">
                  <a16:creationId xmlns:a16="http://schemas.microsoft.com/office/drawing/2014/main"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5">
              <a:extLst>
                <a:ext uri="{FF2B5EF4-FFF2-40B4-BE49-F238E27FC236}">
                  <a16:creationId xmlns:a16="http://schemas.microsoft.com/office/drawing/2014/main"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6">
              <a:extLst>
                <a:ext uri="{FF2B5EF4-FFF2-40B4-BE49-F238E27FC236}">
                  <a16:creationId xmlns:a16="http://schemas.microsoft.com/office/drawing/2014/main"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7">
              <a:extLst>
                <a:ext uri="{FF2B5EF4-FFF2-40B4-BE49-F238E27FC236}">
                  <a16:creationId xmlns:a16="http://schemas.microsoft.com/office/drawing/2014/main"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8">
              <a:extLst>
                <a:ext uri="{FF2B5EF4-FFF2-40B4-BE49-F238E27FC236}">
                  <a16:creationId xmlns:a16="http://schemas.microsoft.com/office/drawing/2014/main"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9">
              <a:extLst>
                <a:ext uri="{FF2B5EF4-FFF2-40B4-BE49-F238E27FC236}">
                  <a16:creationId xmlns:a16="http://schemas.microsoft.com/office/drawing/2014/main"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0">
              <a:extLst>
                <a:ext uri="{FF2B5EF4-FFF2-40B4-BE49-F238E27FC236}">
                  <a16:creationId xmlns:a16="http://schemas.microsoft.com/office/drawing/2014/main"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1">
              <a:extLst>
                <a:ext uri="{FF2B5EF4-FFF2-40B4-BE49-F238E27FC236}">
                  <a16:creationId xmlns:a16="http://schemas.microsoft.com/office/drawing/2014/main"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2">
              <a:extLst>
                <a:ext uri="{FF2B5EF4-FFF2-40B4-BE49-F238E27FC236}">
                  <a16:creationId xmlns:a16="http://schemas.microsoft.com/office/drawing/2014/main"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4">
              <a:extLst>
                <a:ext uri="{FF2B5EF4-FFF2-40B4-BE49-F238E27FC236}">
                  <a16:creationId xmlns:a16="http://schemas.microsoft.com/office/drawing/2014/main"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5">
              <a:extLst>
                <a:ext uri="{FF2B5EF4-FFF2-40B4-BE49-F238E27FC236}">
                  <a16:creationId xmlns:a16="http://schemas.microsoft.com/office/drawing/2014/main"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6">
              <a:extLst>
                <a:ext uri="{FF2B5EF4-FFF2-40B4-BE49-F238E27FC236}">
                  <a16:creationId xmlns:a16="http://schemas.microsoft.com/office/drawing/2014/main"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7">
              <a:extLst>
                <a:ext uri="{FF2B5EF4-FFF2-40B4-BE49-F238E27FC236}">
                  <a16:creationId xmlns:a16="http://schemas.microsoft.com/office/drawing/2014/main"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8">
              <a:extLst>
                <a:ext uri="{FF2B5EF4-FFF2-40B4-BE49-F238E27FC236}">
                  <a16:creationId xmlns:a16="http://schemas.microsoft.com/office/drawing/2014/main"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9">
              <a:extLst>
                <a:ext uri="{FF2B5EF4-FFF2-40B4-BE49-F238E27FC236}">
                  <a16:creationId xmlns:a16="http://schemas.microsoft.com/office/drawing/2014/main"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8">
              <a:extLst>
                <a:ext uri="{FF2B5EF4-FFF2-40B4-BE49-F238E27FC236}">
                  <a16:creationId xmlns:a16="http://schemas.microsoft.com/office/drawing/2014/main"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106">
              <a:extLst>
                <a:ext uri="{FF2B5EF4-FFF2-40B4-BE49-F238E27FC236}">
                  <a16:creationId xmlns:a16="http://schemas.microsoft.com/office/drawing/2014/main"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Tree>
    <p:extLst>
      <p:ext uri="{BB962C8B-B14F-4D97-AF65-F5344CB8AC3E}">
        <p14:creationId xmlns:p14="http://schemas.microsoft.com/office/powerpoint/2010/main" val="1747021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 picture ">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35DAE3-0E24-0A0A-A809-7253765BCEEF}"/>
              </a:ext>
              <a:ext uri="{C183D7F6-B498-43B3-948B-1728B52AA6E4}">
                <adec:decorative xmlns:adec="http://schemas.microsoft.com/office/drawing/2017/decorative" val="1"/>
              </a:ext>
            </a:extLst>
          </p:cNvPr>
          <p:cNvSpPr/>
          <p:nvPr userDrawn="1"/>
        </p:nvSpPr>
        <p:spPr>
          <a:xfrm>
            <a:off x="0" y="869271"/>
            <a:ext cx="12192000" cy="51164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0903B4B-F1A6-94A7-078A-B4C68C246F88}"/>
              </a:ext>
              <a:ext uri="{C183D7F6-B498-43B3-948B-1728B52AA6E4}">
                <adec:decorative xmlns:adec="http://schemas.microsoft.com/office/drawing/2017/decorative" val="1"/>
              </a:ext>
            </a:extLst>
          </p:cNvPr>
          <p:cNvGrpSpPr/>
          <p:nvPr userDrawn="1"/>
        </p:nvGrpSpPr>
        <p:grpSpPr>
          <a:xfrm>
            <a:off x="10105189" y="-13857"/>
            <a:ext cx="1554888" cy="6859377"/>
            <a:chOff x="10105189" y="-13857"/>
            <a:chExt cx="1554888" cy="6859377"/>
          </a:xfrm>
        </p:grpSpPr>
        <p:sp>
          <p:nvSpPr>
            <p:cNvPr id="11" name="Freeform 43">
              <a:extLst>
                <a:ext uri="{FF2B5EF4-FFF2-40B4-BE49-F238E27FC236}">
                  <a16:creationId xmlns:a16="http://schemas.microsoft.com/office/drawing/2014/main" id="{AC98AFCA-7C91-7B19-CB80-F83504443295}"/>
                </a:ext>
              </a:extLst>
            </p:cNvPr>
            <p:cNvSpPr>
              <a:spLocks/>
            </p:cNvSpPr>
            <p:nvPr/>
          </p:nvSpPr>
          <p:spPr bwMode="auto">
            <a:xfrm rot="5400000">
              <a:off x="11484646" y="6343529"/>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51">
              <a:extLst>
                <a:ext uri="{FF2B5EF4-FFF2-40B4-BE49-F238E27FC236}">
                  <a16:creationId xmlns:a16="http://schemas.microsoft.com/office/drawing/2014/main" id="{CB407C79-96ED-0BC2-46BF-3F886B79750A}"/>
                </a:ext>
              </a:extLst>
            </p:cNvPr>
            <p:cNvSpPr>
              <a:spLocks/>
            </p:cNvSpPr>
            <p:nvPr/>
          </p:nvSpPr>
          <p:spPr bwMode="auto">
            <a:xfrm rot="5400000">
              <a:off x="11457615" y="6497945"/>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52">
              <a:extLst>
                <a:ext uri="{FF2B5EF4-FFF2-40B4-BE49-F238E27FC236}">
                  <a16:creationId xmlns:a16="http://schemas.microsoft.com/office/drawing/2014/main" id="{2462403D-89DE-67CB-A647-2BCD9B1F5216}"/>
                </a:ext>
              </a:extLst>
            </p:cNvPr>
            <p:cNvSpPr>
              <a:spLocks/>
            </p:cNvSpPr>
            <p:nvPr/>
          </p:nvSpPr>
          <p:spPr bwMode="auto">
            <a:xfrm rot="5400000">
              <a:off x="11454620" y="5945466"/>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53">
              <a:extLst>
                <a:ext uri="{FF2B5EF4-FFF2-40B4-BE49-F238E27FC236}">
                  <a16:creationId xmlns:a16="http://schemas.microsoft.com/office/drawing/2014/main" id="{997116C1-F796-5F41-F35A-ADD7DC16E8DF}"/>
                </a:ext>
              </a:extLst>
            </p:cNvPr>
            <p:cNvSpPr>
              <a:spLocks/>
            </p:cNvSpPr>
            <p:nvPr/>
          </p:nvSpPr>
          <p:spPr bwMode="auto">
            <a:xfrm rot="5400000">
              <a:off x="11556696" y="670403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54">
              <a:extLst>
                <a:ext uri="{FF2B5EF4-FFF2-40B4-BE49-F238E27FC236}">
                  <a16:creationId xmlns:a16="http://schemas.microsoft.com/office/drawing/2014/main" id="{71E7F9A0-168C-6426-C30D-3D623F4D1430}"/>
                </a:ext>
              </a:extLst>
            </p:cNvPr>
            <p:cNvSpPr>
              <a:spLocks/>
            </p:cNvSpPr>
            <p:nvPr/>
          </p:nvSpPr>
          <p:spPr bwMode="auto">
            <a:xfrm rot="5400000">
              <a:off x="11431548" y="6097142"/>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78">
              <a:extLst>
                <a:ext uri="{FF2B5EF4-FFF2-40B4-BE49-F238E27FC236}">
                  <a16:creationId xmlns:a16="http://schemas.microsoft.com/office/drawing/2014/main" id="{6B4A3BAC-E54A-A3B6-487A-5702AC78CD6E}"/>
                </a:ext>
              </a:extLst>
            </p:cNvPr>
            <p:cNvSpPr>
              <a:spLocks/>
            </p:cNvSpPr>
            <p:nvPr/>
          </p:nvSpPr>
          <p:spPr bwMode="auto">
            <a:xfrm rot="5400000">
              <a:off x="11191926" y="6203957"/>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79">
              <a:extLst>
                <a:ext uri="{FF2B5EF4-FFF2-40B4-BE49-F238E27FC236}">
                  <a16:creationId xmlns:a16="http://schemas.microsoft.com/office/drawing/2014/main" id="{7D2925F7-1816-0796-537B-B852C1D39A2F}"/>
                </a:ext>
              </a:extLst>
            </p:cNvPr>
            <p:cNvSpPr>
              <a:spLocks/>
            </p:cNvSpPr>
            <p:nvPr/>
          </p:nvSpPr>
          <p:spPr bwMode="auto">
            <a:xfrm rot="5400000">
              <a:off x="11204298" y="6435002"/>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80">
              <a:extLst>
                <a:ext uri="{FF2B5EF4-FFF2-40B4-BE49-F238E27FC236}">
                  <a16:creationId xmlns:a16="http://schemas.microsoft.com/office/drawing/2014/main" id="{48ACB1E9-30D8-1021-C382-249D939F38A3}"/>
                </a:ext>
              </a:extLst>
            </p:cNvPr>
            <p:cNvSpPr>
              <a:spLocks/>
            </p:cNvSpPr>
            <p:nvPr/>
          </p:nvSpPr>
          <p:spPr bwMode="auto">
            <a:xfrm rot="5400000">
              <a:off x="11198957" y="6672797"/>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84">
              <a:extLst>
                <a:ext uri="{FF2B5EF4-FFF2-40B4-BE49-F238E27FC236}">
                  <a16:creationId xmlns:a16="http://schemas.microsoft.com/office/drawing/2014/main" id="{85C35004-429A-4A73-0645-9E554094035C}"/>
                </a:ext>
              </a:extLst>
            </p:cNvPr>
            <p:cNvSpPr>
              <a:spLocks/>
            </p:cNvSpPr>
            <p:nvPr/>
          </p:nvSpPr>
          <p:spPr bwMode="auto">
            <a:xfrm rot="5400000">
              <a:off x="11173416" y="5999371"/>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106">
              <a:extLst>
                <a:ext uri="{FF2B5EF4-FFF2-40B4-BE49-F238E27FC236}">
                  <a16:creationId xmlns:a16="http://schemas.microsoft.com/office/drawing/2014/main" id="{9ACC5F1B-742F-8016-2904-34B43E0AAF25}"/>
                </a:ext>
              </a:extLst>
            </p:cNvPr>
            <p:cNvSpPr>
              <a:spLocks/>
            </p:cNvSpPr>
            <p:nvPr/>
          </p:nvSpPr>
          <p:spPr bwMode="auto">
            <a:xfrm rot="5400000">
              <a:off x="10919084" y="613174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08">
              <a:extLst>
                <a:ext uri="{FF2B5EF4-FFF2-40B4-BE49-F238E27FC236}">
                  <a16:creationId xmlns:a16="http://schemas.microsoft.com/office/drawing/2014/main" id="{B2BDA3AD-3D6E-8507-FFED-D3C2ECD16D14}"/>
                </a:ext>
              </a:extLst>
            </p:cNvPr>
            <p:cNvSpPr>
              <a:spLocks/>
            </p:cNvSpPr>
            <p:nvPr/>
          </p:nvSpPr>
          <p:spPr bwMode="auto">
            <a:xfrm rot="5400000">
              <a:off x="10916755" y="6681825"/>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12">
              <a:extLst>
                <a:ext uri="{FF2B5EF4-FFF2-40B4-BE49-F238E27FC236}">
                  <a16:creationId xmlns:a16="http://schemas.microsoft.com/office/drawing/2014/main" id="{420B721A-01AB-EA84-32C3-29E13F3A8269}"/>
                </a:ext>
              </a:extLst>
            </p:cNvPr>
            <p:cNvSpPr>
              <a:spLocks/>
            </p:cNvSpPr>
            <p:nvPr/>
          </p:nvSpPr>
          <p:spPr bwMode="auto">
            <a:xfrm rot="5400000">
              <a:off x="10907510" y="6392991"/>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30">
              <a:extLst>
                <a:ext uri="{FF2B5EF4-FFF2-40B4-BE49-F238E27FC236}">
                  <a16:creationId xmlns:a16="http://schemas.microsoft.com/office/drawing/2014/main" id="{DB8DCF08-DF2E-9211-37CE-C6A335A50DA5}"/>
                </a:ext>
              </a:extLst>
            </p:cNvPr>
            <p:cNvSpPr>
              <a:spLocks/>
            </p:cNvSpPr>
            <p:nvPr/>
          </p:nvSpPr>
          <p:spPr bwMode="auto">
            <a:xfrm rot="5400000">
              <a:off x="10651885" y="6069097"/>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31">
              <a:extLst>
                <a:ext uri="{FF2B5EF4-FFF2-40B4-BE49-F238E27FC236}">
                  <a16:creationId xmlns:a16="http://schemas.microsoft.com/office/drawing/2014/main" id="{4C9BE349-ECC5-C8F9-A180-88327C426A86}"/>
                </a:ext>
              </a:extLst>
            </p:cNvPr>
            <p:cNvSpPr>
              <a:spLocks/>
            </p:cNvSpPr>
            <p:nvPr/>
          </p:nvSpPr>
          <p:spPr bwMode="auto">
            <a:xfrm rot="5400000">
              <a:off x="10665559" y="6540784"/>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135">
              <a:extLst>
                <a:ext uri="{FF2B5EF4-FFF2-40B4-BE49-F238E27FC236}">
                  <a16:creationId xmlns:a16="http://schemas.microsoft.com/office/drawing/2014/main" id="{C2584340-9504-3A74-8DE7-DAB89AF9D355}"/>
                </a:ext>
              </a:extLst>
            </p:cNvPr>
            <p:cNvSpPr>
              <a:spLocks/>
            </p:cNvSpPr>
            <p:nvPr/>
          </p:nvSpPr>
          <p:spPr bwMode="auto">
            <a:xfrm rot="5400000">
              <a:off x="10652898" y="6311126"/>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41">
              <a:extLst>
                <a:ext uri="{FF2B5EF4-FFF2-40B4-BE49-F238E27FC236}">
                  <a16:creationId xmlns:a16="http://schemas.microsoft.com/office/drawing/2014/main" id="{ACB31481-346C-7D4E-2B9E-2BB08261F3B4}"/>
                </a:ext>
              </a:extLst>
            </p:cNvPr>
            <p:cNvSpPr>
              <a:spLocks/>
            </p:cNvSpPr>
            <p:nvPr/>
          </p:nvSpPr>
          <p:spPr bwMode="auto">
            <a:xfrm rot="5400000">
              <a:off x="10626608" y="6667071"/>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5">
              <a:extLst>
                <a:ext uri="{FF2B5EF4-FFF2-40B4-BE49-F238E27FC236}">
                  <a16:creationId xmlns:a16="http://schemas.microsoft.com/office/drawing/2014/main" id="{9A7A6595-5BA0-C1DC-5336-02D992CADF91}"/>
                </a:ext>
              </a:extLst>
            </p:cNvPr>
            <p:cNvSpPr>
              <a:spLocks/>
            </p:cNvSpPr>
            <p:nvPr/>
          </p:nvSpPr>
          <p:spPr bwMode="auto">
            <a:xfrm rot="5400000">
              <a:off x="10462341" y="6394037"/>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18">
              <a:extLst>
                <a:ext uri="{FF2B5EF4-FFF2-40B4-BE49-F238E27FC236}">
                  <a16:creationId xmlns:a16="http://schemas.microsoft.com/office/drawing/2014/main" id="{AC191D5F-6C04-342D-5436-CBFEF0684940}"/>
                </a:ext>
              </a:extLst>
            </p:cNvPr>
            <p:cNvSpPr>
              <a:spLocks/>
            </p:cNvSpPr>
            <p:nvPr/>
          </p:nvSpPr>
          <p:spPr bwMode="auto">
            <a:xfrm rot="5400000">
              <a:off x="10441934" y="6124863"/>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23">
              <a:extLst>
                <a:ext uri="{FF2B5EF4-FFF2-40B4-BE49-F238E27FC236}">
                  <a16:creationId xmlns:a16="http://schemas.microsoft.com/office/drawing/2014/main" id="{5A48FF74-766E-1D48-BE27-37C5A45DA0F1}"/>
                </a:ext>
              </a:extLst>
            </p:cNvPr>
            <p:cNvSpPr>
              <a:spLocks/>
            </p:cNvSpPr>
            <p:nvPr/>
          </p:nvSpPr>
          <p:spPr bwMode="auto">
            <a:xfrm rot="5400000">
              <a:off x="10423462" y="6639005"/>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43">
              <a:extLst>
                <a:ext uri="{FF2B5EF4-FFF2-40B4-BE49-F238E27FC236}">
                  <a16:creationId xmlns:a16="http://schemas.microsoft.com/office/drawing/2014/main" id="{EC2C900A-ECB1-058A-4CF7-E309C3608ADA}"/>
                </a:ext>
              </a:extLst>
            </p:cNvPr>
            <p:cNvSpPr>
              <a:spLocks/>
            </p:cNvSpPr>
            <p:nvPr/>
          </p:nvSpPr>
          <p:spPr bwMode="auto">
            <a:xfrm rot="5400000">
              <a:off x="10177488" y="658821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51">
              <a:extLst>
                <a:ext uri="{FF2B5EF4-FFF2-40B4-BE49-F238E27FC236}">
                  <a16:creationId xmlns:a16="http://schemas.microsoft.com/office/drawing/2014/main" id="{9B333AF5-0804-0D5E-DC7F-49E62B28E3FA}"/>
                </a:ext>
              </a:extLst>
            </p:cNvPr>
            <p:cNvSpPr>
              <a:spLocks/>
            </p:cNvSpPr>
            <p:nvPr/>
          </p:nvSpPr>
          <p:spPr bwMode="auto">
            <a:xfrm rot="5400000">
              <a:off x="10150457" y="67426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52">
              <a:extLst>
                <a:ext uri="{FF2B5EF4-FFF2-40B4-BE49-F238E27FC236}">
                  <a16:creationId xmlns:a16="http://schemas.microsoft.com/office/drawing/2014/main" id="{C8BCCE8A-08C8-0951-210F-F1E3004DBF3B}"/>
                </a:ext>
              </a:extLst>
            </p:cNvPr>
            <p:cNvSpPr>
              <a:spLocks/>
            </p:cNvSpPr>
            <p:nvPr/>
          </p:nvSpPr>
          <p:spPr bwMode="auto">
            <a:xfrm rot="5400000">
              <a:off x="10147462" y="6178198"/>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54">
              <a:extLst>
                <a:ext uri="{FF2B5EF4-FFF2-40B4-BE49-F238E27FC236}">
                  <a16:creationId xmlns:a16="http://schemas.microsoft.com/office/drawing/2014/main" id="{0447D30B-CDC3-A4A4-19A0-4203E4E79B80}"/>
                </a:ext>
              </a:extLst>
            </p:cNvPr>
            <p:cNvSpPr>
              <a:spLocks/>
            </p:cNvSpPr>
            <p:nvPr/>
          </p:nvSpPr>
          <p:spPr bwMode="auto">
            <a:xfrm rot="5400000">
              <a:off x="10124390" y="6341826"/>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59">
              <a:extLst>
                <a:ext uri="{FF2B5EF4-FFF2-40B4-BE49-F238E27FC236}">
                  <a16:creationId xmlns:a16="http://schemas.microsoft.com/office/drawing/2014/main" id="{E1CEE16B-E9B2-FC7B-9DE4-D846EF2BF7C4}"/>
                </a:ext>
              </a:extLst>
            </p:cNvPr>
            <p:cNvSpPr>
              <a:spLocks/>
            </p:cNvSpPr>
            <p:nvPr/>
          </p:nvSpPr>
          <p:spPr bwMode="auto">
            <a:xfrm rot="5400000">
              <a:off x="10175095" y="5993860"/>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43">
              <a:extLst>
                <a:ext uri="{FF2B5EF4-FFF2-40B4-BE49-F238E27FC236}">
                  <a16:creationId xmlns:a16="http://schemas.microsoft.com/office/drawing/2014/main" id="{5F1288FF-642E-5CAD-945F-1DADD069BB22}"/>
                </a:ext>
              </a:extLst>
            </p:cNvPr>
            <p:cNvSpPr>
              <a:spLocks/>
            </p:cNvSpPr>
            <p:nvPr/>
          </p:nvSpPr>
          <p:spPr bwMode="auto">
            <a:xfrm rot="5400000">
              <a:off x="11497414" y="470376"/>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51">
              <a:extLst>
                <a:ext uri="{FF2B5EF4-FFF2-40B4-BE49-F238E27FC236}">
                  <a16:creationId xmlns:a16="http://schemas.microsoft.com/office/drawing/2014/main" id="{6694FBEA-0303-B7AF-2759-3036553F0B00}"/>
                </a:ext>
              </a:extLst>
            </p:cNvPr>
            <p:cNvSpPr>
              <a:spLocks/>
            </p:cNvSpPr>
            <p:nvPr/>
          </p:nvSpPr>
          <p:spPr bwMode="auto">
            <a:xfrm rot="5400000">
              <a:off x="11503840" y="667329"/>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52">
              <a:extLst>
                <a:ext uri="{FF2B5EF4-FFF2-40B4-BE49-F238E27FC236}">
                  <a16:creationId xmlns:a16="http://schemas.microsoft.com/office/drawing/2014/main" id="{03D1DD93-B546-2562-E146-1E9BC0B9658F}"/>
                </a:ext>
              </a:extLst>
            </p:cNvPr>
            <p:cNvSpPr>
              <a:spLocks/>
            </p:cNvSpPr>
            <p:nvPr/>
          </p:nvSpPr>
          <p:spPr bwMode="auto">
            <a:xfrm rot="5400000">
              <a:off x="11467388" y="60361"/>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53">
              <a:extLst>
                <a:ext uri="{FF2B5EF4-FFF2-40B4-BE49-F238E27FC236}">
                  <a16:creationId xmlns:a16="http://schemas.microsoft.com/office/drawing/2014/main" id="{6AF8539D-3307-9A46-AE40-91D4184624DB}"/>
                </a:ext>
              </a:extLst>
            </p:cNvPr>
            <p:cNvSpPr>
              <a:spLocks/>
            </p:cNvSpPr>
            <p:nvPr/>
          </p:nvSpPr>
          <p:spPr bwMode="auto">
            <a:xfrm rot="5400000">
              <a:off x="11458469" y="863565"/>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54">
              <a:extLst>
                <a:ext uri="{FF2B5EF4-FFF2-40B4-BE49-F238E27FC236}">
                  <a16:creationId xmlns:a16="http://schemas.microsoft.com/office/drawing/2014/main" id="{9FDCABBD-3038-BAE5-2FC0-551D2A8E2085}"/>
                </a:ext>
              </a:extLst>
            </p:cNvPr>
            <p:cNvSpPr>
              <a:spLocks/>
            </p:cNvSpPr>
            <p:nvPr/>
          </p:nvSpPr>
          <p:spPr bwMode="auto">
            <a:xfrm rot="5400000">
              <a:off x="11444316" y="223989"/>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78">
              <a:extLst>
                <a:ext uri="{FF2B5EF4-FFF2-40B4-BE49-F238E27FC236}">
                  <a16:creationId xmlns:a16="http://schemas.microsoft.com/office/drawing/2014/main" id="{574CD38C-2BE8-C7A6-2C4C-CD9C08B4DDFB}"/>
                </a:ext>
              </a:extLst>
            </p:cNvPr>
            <p:cNvSpPr>
              <a:spLocks/>
            </p:cNvSpPr>
            <p:nvPr/>
          </p:nvSpPr>
          <p:spPr bwMode="auto">
            <a:xfrm rot="5400000">
              <a:off x="11178114" y="330804"/>
              <a:ext cx="147990" cy="75075"/>
            </a:xfrm>
            <a:custGeom>
              <a:avLst/>
              <a:gdLst>
                <a:gd name="T0" fmla="*/ 22 w 45"/>
                <a:gd name="T1" fmla="*/ 0 h 25"/>
                <a:gd name="T2" fmla="*/ 28 w 45"/>
                <a:gd name="T3" fmla="*/ 25 h 25"/>
                <a:gd name="T4" fmla="*/ 22 w 45"/>
                <a:gd name="T5" fmla="*/ 0 h 25"/>
              </a:gdLst>
              <a:ahLst/>
              <a:cxnLst>
                <a:cxn ang="0">
                  <a:pos x="T0" y="T1"/>
                </a:cxn>
                <a:cxn ang="0">
                  <a:pos x="T2" y="T3"/>
                </a:cxn>
                <a:cxn ang="0">
                  <a:pos x="T4" y="T5"/>
                </a:cxn>
              </a:cxnLst>
              <a:rect l="0" t="0" r="r" b="b"/>
              <a:pathLst>
                <a:path w="45" h="25">
                  <a:moveTo>
                    <a:pt x="22" y="0"/>
                  </a:moveTo>
                  <a:cubicBezTo>
                    <a:pt x="32" y="1"/>
                    <a:pt x="45" y="21"/>
                    <a:pt x="28" y="25"/>
                  </a:cubicBezTo>
                  <a:cubicBezTo>
                    <a:pt x="9" y="23"/>
                    <a:pt x="0" y="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9">
              <a:extLst>
                <a:ext uri="{FF2B5EF4-FFF2-40B4-BE49-F238E27FC236}">
                  <a16:creationId xmlns:a16="http://schemas.microsoft.com/office/drawing/2014/main" id="{2023FBCB-E9D7-79A1-BDDA-F5113E189AF6}"/>
                </a:ext>
              </a:extLst>
            </p:cNvPr>
            <p:cNvSpPr>
              <a:spLocks/>
            </p:cNvSpPr>
            <p:nvPr/>
          </p:nvSpPr>
          <p:spPr bwMode="auto">
            <a:xfrm rot="5400000">
              <a:off x="11190486" y="561849"/>
              <a:ext cx="124063" cy="69362"/>
            </a:xfrm>
            <a:custGeom>
              <a:avLst/>
              <a:gdLst>
                <a:gd name="T0" fmla="*/ 20 w 38"/>
                <a:gd name="T1" fmla="*/ 0 h 23"/>
                <a:gd name="T2" fmla="*/ 20 w 38"/>
                <a:gd name="T3" fmla="*/ 22 h 23"/>
                <a:gd name="T4" fmla="*/ 20 w 38"/>
                <a:gd name="T5" fmla="*/ 0 h 23"/>
              </a:gdLst>
              <a:ahLst/>
              <a:cxnLst>
                <a:cxn ang="0">
                  <a:pos x="T0" y="T1"/>
                </a:cxn>
                <a:cxn ang="0">
                  <a:pos x="T2" y="T3"/>
                </a:cxn>
                <a:cxn ang="0">
                  <a:pos x="T4" y="T5"/>
                </a:cxn>
              </a:cxnLst>
              <a:rect l="0" t="0" r="r" b="b"/>
              <a:pathLst>
                <a:path w="38" h="23">
                  <a:moveTo>
                    <a:pt x="20" y="0"/>
                  </a:moveTo>
                  <a:cubicBezTo>
                    <a:pt x="37" y="3"/>
                    <a:pt x="38" y="23"/>
                    <a:pt x="20" y="22"/>
                  </a:cubicBezTo>
                  <a:cubicBezTo>
                    <a:pt x="8" y="18"/>
                    <a:pt x="0" y="5"/>
                    <a:pt x="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80">
              <a:extLst>
                <a:ext uri="{FF2B5EF4-FFF2-40B4-BE49-F238E27FC236}">
                  <a16:creationId xmlns:a16="http://schemas.microsoft.com/office/drawing/2014/main" id="{34590977-8506-92F9-ED59-F986B61CC343}"/>
                </a:ext>
              </a:extLst>
            </p:cNvPr>
            <p:cNvSpPr>
              <a:spLocks/>
            </p:cNvSpPr>
            <p:nvPr/>
          </p:nvSpPr>
          <p:spPr bwMode="auto">
            <a:xfrm rot="5400000">
              <a:off x="11185145" y="721953"/>
              <a:ext cx="124951" cy="66098"/>
            </a:xfrm>
            <a:custGeom>
              <a:avLst/>
              <a:gdLst>
                <a:gd name="T0" fmla="*/ 21 w 38"/>
                <a:gd name="T1" fmla="*/ 0 h 22"/>
                <a:gd name="T2" fmla="*/ 21 w 38"/>
                <a:gd name="T3" fmla="*/ 22 h 22"/>
                <a:gd name="T4" fmla="*/ 21 w 38"/>
                <a:gd name="T5" fmla="*/ 0 h 22"/>
              </a:gdLst>
              <a:ahLst/>
              <a:cxnLst>
                <a:cxn ang="0">
                  <a:pos x="T0" y="T1"/>
                </a:cxn>
                <a:cxn ang="0">
                  <a:pos x="T2" y="T3"/>
                </a:cxn>
                <a:cxn ang="0">
                  <a:pos x="T4" y="T5"/>
                </a:cxn>
              </a:cxnLst>
              <a:rect l="0" t="0" r="r" b="b"/>
              <a:pathLst>
                <a:path w="38" h="22">
                  <a:moveTo>
                    <a:pt x="21" y="0"/>
                  </a:moveTo>
                  <a:cubicBezTo>
                    <a:pt x="37" y="2"/>
                    <a:pt x="38" y="20"/>
                    <a:pt x="21" y="22"/>
                  </a:cubicBezTo>
                  <a:cubicBezTo>
                    <a:pt x="9" y="16"/>
                    <a:pt x="0" y="6"/>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84">
              <a:extLst>
                <a:ext uri="{FF2B5EF4-FFF2-40B4-BE49-F238E27FC236}">
                  <a16:creationId xmlns:a16="http://schemas.microsoft.com/office/drawing/2014/main" id="{79FEECE8-DEB8-08F4-8101-D3E62696D131}"/>
                </a:ext>
              </a:extLst>
            </p:cNvPr>
            <p:cNvSpPr>
              <a:spLocks/>
            </p:cNvSpPr>
            <p:nvPr/>
          </p:nvSpPr>
          <p:spPr bwMode="auto">
            <a:xfrm rot="5400000">
              <a:off x="11159604" y="126218"/>
              <a:ext cx="131153" cy="88130"/>
            </a:xfrm>
            <a:custGeom>
              <a:avLst/>
              <a:gdLst>
                <a:gd name="T0" fmla="*/ 18 w 40"/>
                <a:gd name="T1" fmla="*/ 1 h 29"/>
                <a:gd name="T2" fmla="*/ 6 w 40"/>
                <a:gd name="T3" fmla="*/ 20 h 29"/>
                <a:gd name="T4" fmla="*/ 18 w 40"/>
                <a:gd name="T5" fmla="*/ 1 h 29"/>
              </a:gdLst>
              <a:ahLst/>
              <a:cxnLst>
                <a:cxn ang="0">
                  <a:pos x="T0" y="T1"/>
                </a:cxn>
                <a:cxn ang="0">
                  <a:pos x="T2" y="T3"/>
                </a:cxn>
                <a:cxn ang="0">
                  <a:pos x="T4" y="T5"/>
                </a:cxn>
              </a:cxnLst>
              <a:rect l="0" t="0" r="r" b="b"/>
              <a:pathLst>
                <a:path w="40" h="29">
                  <a:moveTo>
                    <a:pt x="18" y="1"/>
                  </a:moveTo>
                  <a:cubicBezTo>
                    <a:pt x="40" y="6"/>
                    <a:pt x="25" y="29"/>
                    <a:pt x="6" y="20"/>
                  </a:cubicBezTo>
                  <a:cubicBezTo>
                    <a:pt x="0" y="10"/>
                    <a:pt x="5" y="0"/>
                    <a:pt x="18"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06">
              <a:extLst>
                <a:ext uri="{FF2B5EF4-FFF2-40B4-BE49-F238E27FC236}">
                  <a16:creationId xmlns:a16="http://schemas.microsoft.com/office/drawing/2014/main" id="{D3DDE981-C209-EA51-C6FB-3A73D49DDE83}"/>
                </a:ext>
              </a:extLst>
            </p:cNvPr>
            <p:cNvSpPr>
              <a:spLocks/>
            </p:cNvSpPr>
            <p:nvPr/>
          </p:nvSpPr>
          <p:spPr bwMode="auto">
            <a:xfrm rot="5400000">
              <a:off x="10905272" y="240659"/>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08">
              <a:extLst>
                <a:ext uri="{FF2B5EF4-FFF2-40B4-BE49-F238E27FC236}">
                  <a16:creationId xmlns:a16="http://schemas.microsoft.com/office/drawing/2014/main" id="{86D1D9D1-2683-EF0A-DD8C-B670E7D7BE7C}"/>
                </a:ext>
              </a:extLst>
            </p:cNvPr>
            <p:cNvSpPr>
              <a:spLocks/>
            </p:cNvSpPr>
            <p:nvPr/>
          </p:nvSpPr>
          <p:spPr bwMode="auto">
            <a:xfrm rot="5400000">
              <a:off x="10902943" y="808672"/>
              <a:ext cx="121406" cy="90579"/>
            </a:xfrm>
            <a:custGeom>
              <a:avLst/>
              <a:gdLst>
                <a:gd name="T0" fmla="*/ 26 w 37"/>
                <a:gd name="T1" fmla="*/ 1 h 30"/>
                <a:gd name="T2" fmla="*/ 35 w 37"/>
                <a:gd name="T3" fmla="*/ 21 h 30"/>
                <a:gd name="T4" fmla="*/ 26 w 37"/>
                <a:gd name="T5" fmla="*/ 1 h 30"/>
              </a:gdLst>
              <a:ahLst/>
              <a:cxnLst>
                <a:cxn ang="0">
                  <a:pos x="T0" y="T1"/>
                </a:cxn>
                <a:cxn ang="0">
                  <a:pos x="T2" y="T3"/>
                </a:cxn>
                <a:cxn ang="0">
                  <a:pos x="T4" y="T5"/>
                </a:cxn>
              </a:cxnLst>
              <a:rect l="0" t="0" r="r" b="b"/>
              <a:pathLst>
                <a:path w="37" h="30">
                  <a:moveTo>
                    <a:pt x="26" y="1"/>
                  </a:moveTo>
                  <a:cubicBezTo>
                    <a:pt x="35" y="0"/>
                    <a:pt x="37" y="13"/>
                    <a:pt x="35" y="21"/>
                  </a:cubicBezTo>
                  <a:cubicBezTo>
                    <a:pt x="14" y="30"/>
                    <a:pt x="0" y="8"/>
                    <a:pt x="26"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10">
              <a:extLst>
                <a:ext uri="{FF2B5EF4-FFF2-40B4-BE49-F238E27FC236}">
                  <a16:creationId xmlns:a16="http://schemas.microsoft.com/office/drawing/2014/main" id="{0A6607D4-5BC5-9DE5-14BC-0CA5F64158EC}"/>
                </a:ext>
              </a:extLst>
            </p:cNvPr>
            <p:cNvSpPr>
              <a:spLocks/>
            </p:cNvSpPr>
            <p:nvPr/>
          </p:nvSpPr>
          <p:spPr bwMode="auto">
            <a:xfrm rot="5400000">
              <a:off x="10882996" y="-7175"/>
              <a:ext cx="127608" cy="114243"/>
            </a:xfrm>
            <a:custGeom>
              <a:avLst/>
              <a:gdLst>
                <a:gd name="T0" fmla="*/ 21 w 39"/>
                <a:gd name="T1" fmla="*/ 1 h 38"/>
                <a:gd name="T2" fmla="*/ 39 w 39"/>
                <a:gd name="T3" fmla="*/ 18 h 38"/>
                <a:gd name="T4" fmla="*/ 21 w 39"/>
                <a:gd name="T5" fmla="*/ 1 h 38"/>
              </a:gdLst>
              <a:ahLst/>
              <a:cxnLst>
                <a:cxn ang="0">
                  <a:pos x="T0" y="T1"/>
                </a:cxn>
                <a:cxn ang="0">
                  <a:pos x="T2" y="T3"/>
                </a:cxn>
                <a:cxn ang="0">
                  <a:pos x="T4" y="T5"/>
                </a:cxn>
              </a:cxnLst>
              <a:rect l="0" t="0" r="r" b="b"/>
              <a:pathLst>
                <a:path w="39" h="38">
                  <a:moveTo>
                    <a:pt x="21" y="1"/>
                  </a:moveTo>
                  <a:cubicBezTo>
                    <a:pt x="35" y="0"/>
                    <a:pt x="38" y="8"/>
                    <a:pt x="39" y="18"/>
                  </a:cubicBezTo>
                  <a:cubicBezTo>
                    <a:pt x="25" y="38"/>
                    <a:pt x="0" y="13"/>
                    <a:pt x="21"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12">
              <a:extLst>
                <a:ext uri="{FF2B5EF4-FFF2-40B4-BE49-F238E27FC236}">
                  <a16:creationId xmlns:a16="http://schemas.microsoft.com/office/drawing/2014/main" id="{3E4F1E44-D528-0977-318B-FA999140A053}"/>
                </a:ext>
              </a:extLst>
            </p:cNvPr>
            <p:cNvSpPr>
              <a:spLocks/>
            </p:cNvSpPr>
            <p:nvPr/>
          </p:nvSpPr>
          <p:spPr bwMode="auto">
            <a:xfrm rot="5400000">
              <a:off x="10893698" y="519838"/>
              <a:ext cx="117860" cy="81603"/>
            </a:xfrm>
            <a:custGeom>
              <a:avLst/>
              <a:gdLst>
                <a:gd name="T0" fmla="*/ 19 w 36"/>
                <a:gd name="T1" fmla="*/ 1 h 27"/>
                <a:gd name="T2" fmla="*/ 21 w 36"/>
                <a:gd name="T3" fmla="*/ 27 h 27"/>
                <a:gd name="T4" fmla="*/ 19 w 36"/>
                <a:gd name="T5" fmla="*/ 1 h 27"/>
              </a:gdLst>
              <a:ahLst/>
              <a:cxnLst>
                <a:cxn ang="0">
                  <a:pos x="T0" y="T1"/>
                </a:cxn>
                <a:cxn ang="0">
                  <a:pos x="T2" y="T3"/>
                </a:cxn>
                <a:cxn ang="0">
                  <a:pos x="T4" y="T5"/>
                </a:cxn>
              </a:cxnLst>
              <a:rect l="0" t="0" r="r" b="b"/>
              <a:pathLst>
                <a:path w="36" h="27">
                  <a:moveTo>
                    <a:pt x="19" y="1"/>
                  </a:moveTo>
                  <a:cubicBezTo>
                    <a:pt x="31" y="1"/>
                    <a:pt x="36" y="24"/>
                    <a:pt x="21" y="27"/>
                  </a:cubicBezTo>
                  <a:cubicBezTo>
                    <a:pt x="1" y="27"/>
                    <a:pt x="0" y="0"/>
                    <a:pt x="19" y="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8" name="Freeform 130">
              <a:extLst>
                <a:ext uri="{FF2B5EF4-FFF2-40B4-BE49-F238E27FC236}">
                  <a16:creationId xmlns:a16="http://schemas.microsoft.com/office/drawing/2014/main" id="{2B8A12D4-E8DF-3963-622D-0A5314FC2D9B}"/>
                </a:ext>
              </a:extLst>
            </p:cNvPr>
            <p:cNvSpPr>
              <a:spLocks/>
            </p:cNvSpPr>
            <p:nvPr/>
          </p:nvSpPr>
          <p:spPr bwMode="auto">
            <a:xfrm rot="5400000">
              <a:off x="10637929" y="112644"/>
              <a:ext cx="157737" cy="81603"/>
            </a:xfrm>
            <a:custGeom>
              <a:avLst/>
              <a:gdLst>
                <a:gd name="T0" fmla="*/ 31 w 48"/>
                <a:gd name="T1" fmla="*/ 0 h 27"/>
                <a:gd name="T2" fmla="*/ 18 w 48"/>
                <a:gd name="T3" fmla="*/ 24 h 27"/>
                <a:gd name="T4" fmla="*/ 31 w 48"/>
                <a:gd name="T5" fmla="*/ 0 h 27"/>
              </a:gdLst>
              <a:ahLst/>
              <a:cxnLst>
                <a:cxn ang="0">
                  <a:pos x="T0" y="T1"/>
                </a:cxn>
                <a:cxn ang="0">
                  <a:pos x="T2" y="T3"/>
                </a:cxn>
                <a:cxn ang="0">
                  <a:pos x="T4" y="T5"/>
                </a:cxn>
              </a:cxnLst>
              <a:rect l="0" t="0" r="r" b="b"/>
              <a:pathLst>
                <a:path w="48" h="27">
                  <a:moveTo>
                    <a:pt x="31" y="0"/>
                  </a:moveTo>
                  <a:cubicBezTo>
                    <a:pt x="48" y="10"/>
                    <a:pt x="32" y="27"/>
                    <a:pt x="18" y="24"/>
                  </a:cubicBezTo>
                  <a:cubicBezTo>
                    <a:pt x="0" y="14"/>
                    <a:pt x="18" y="0"/>
                    <a:pt x="3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31">
              <a:extLst>
                <a:ext uri="{FF2B5EF4-FFF2-40B4-BE49-F238E27FC236}">
                  <a16:creationId xmlns:a16="http://schemas.microsoft.com/office/drawing/2014/main" id="{CE32AB4C-8495-DC06-6FBE-99D5102E1C1D}"/>
                </a:ext>
              </a:extLst>
            </p:cNvPr>
            <p:cNvSpPr>
              <a:spLocks/>
            </p:cNvSpPr>
            <p:nvPr/>
          </p:nvSpPr>
          <p:spPr bwMode="auto">
            <a:xfrm rot="5400000">
              <a:off x="10651747" y="667631"/>
              <a:ext cx="117860" cy="87315"/>
            </a:xfrm>
            <a:custGeom>
              <a:avLst/>
              <a:gdLst>
                <a:gd name="T0" fmla="*/ 15 w 36"/>
                <a:gd name="T1" fmla="*/ 0 h 29"/>
                <a:gd name="T2" fmla="*/ 25 w 36"/>
                <a:gd name="T3" fmla="*/ 15 h 29"/>
                <a:gd name="T4" fmla="*/ 13 w 36"/>
                <a:gd name="T5" fmla="*/ 21 h 29"/>
                <a:gd name="T6" fmla="*/ 15 w 36"/>
                <a:gd name="T7" fmla="*/ 0 h 29"/>
              </a:gdLst>
              <a:ahLst/>
              <a:cxnLst>
                <a:cxn ang="0">
                  <a:pos x="T0" y="T1"/>
                </a:cxn>
                <a:cxn ang="0">
                  <a:pos x="T2" y="T3"/>
                </a:cxn>
                <a:cxn ang="0">
                  <a:pos x="T4" y="T5"/>
                </a:cxn>
                <a:cxn ang="0">
                  <a:pos x="T6" y="T7"/>
                </a:cxn>
              </a:cxnLst>
              <a:rect l="0" t="0" r="r" b="b"/>
              <a:pathLst>
                <a:path w="36" h="29">
                  <a:moveTo>
                    <a:pt x="15" y="0"/>
                  </a:moveTo>
                  <a:cubicBezTo>
                    <a:pt x="21" y="0"/>
                    <a:pt x="36" y="13"/>
                    <a:pt x="25" y="15"/>
                  </a:cubicBezTo>
                  <a:cubicBezTo>
                    <a:pt x="20" y="19"/>
                    <a:pt x="20" y="22"/>
                    <a:pt x="13" y="21"/>
                  </a:cubicBezTo>
                  <a:cubicBezTo>
                    <a:pt x="0" y="29"/>
                    <a:pt x="0" y="0"/>
                    <a:pt x="15"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35">
              <a:extLst>
                <a:ext uri="{FF2B5EF4-FFF2-40B4-BE49-F238E27FC236}">
                  <a16:creationId xmlns:a16="http://schemas.microsoft.com/office/drawing/2014/main" id="{FC06C8A4-44E2-FCC8-982E-CA47575E721E}"/>
                </a:ext>
              </a:extLst>
            </p:cNvPr>
            <p:cNvSpPr>
              <a:spLocks/>
            </p:cNvSpPr>
            <p:nvPr/>
          </p:nvSpPr>
          <p:spPr bwMode="auto">
            <a:xfrm rot="5400000">
              <a:off x="10639086" y="437973"/>
              <a:ext cx="128495" cy="84051"/>
            </a:xfrm>
            <a:custGeom>
              <a:avLst/>
              <a:gdLst>
                <a:gd name="T0" fmla="*/ 21 w 39"/>
                <a:gd name="T1" fmla="*/ 0 h 28"/>
                <a:gd name="T2" fmla="*/ 6 w 39"/>
                <a:gd name="T3" fmla="*/ 20 h 28"/>
                <a:gd name="T4" fmla="*/ 21 w 39"/>
                <a:gd name="T5" fmla="*/ 0 h 28"/>
              </a:gdLst>
              <a:ahLst/>
              <a:cxnLst>
                <a:cxn ang="0">
                  <a:pos x="T0" y="T1"/>
                </a:cxn>
                <a:cxn ang="0">
                  <a:pos x="T2" y="T3"/>
                </a:cxn>
                <a:cxn ang="0">
                  <a:pos x="T4" y="T5"/>
                </a:cxn>
              </a:cxnLst>
              <a:rect l="0" t="0" r="r" b="b"/>
              <a:pathLst>
                <a:path w="39" h="28">
                  <a:moveTo>
                    <a:pt x="21" y="0"/>
                  </a:moveTo>
                  <a:cubicBezTo>
                    <a:pt x="39" y="12"/>
                    <a:pt x="22" y="28"/>
                    <a:pt x="6" y="20"/>
                  </a:cubicBezTo>
                  <a:cubicBezTo>
                    <a:pt x="0" y="7"/>
                    <a:pt x="7" y="0"/>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41">
              <a:extLst>
                <a:ext uri="{FF2B5EF4-FFF2-40B4-BE49-F238E27FC236}">
                  <a16:creationId xmlns:a16="http://schemas.microsoft.com/office/drawing/2014/main" id="{9FC51A95-1451-D91A-33C2-69EDF465D857}"/>
                </a:ext>
              </a:extLst>
            </p:cNvPr>
            <p:cNvSpPr>
              <a:spLocks/>
            </p:cNvSpPr>
            <p:nvPr/>
          </p:nvSpPr>
          <p:spPr bwMode="auto">
            <a:xfrm rot="5400000">
              <a:off x="10587436" y="840570"/>
              <a:ext cx="163941" cy="163205"/>
            </a:xfrm>
            <a:custGeom>
              <a:avLst/>
              <a:gdLst>
                <a:gd name="T0" fmla="*/ 37 w 50"/>
                <a:gd name="T1" fmla="*/ 3 h 54"/>
                <a:gd name="T2" fmla="*/ 42 w 50"/>
                <a:gd name="T3" fmla="*/ 17 h 54"/>
                <a:gd name="T4" fmla="*/ 37 w 50"/>
                <a:gd name="T5" fmla="*/ 3 h 54"/>
              </a:gdLst>
              <a:ahLst/>
              <a:cxnLst>
                <a:cxn ang="0">
                  <a:pos x="T0" y="T1"/>
                </a:cxn>
                <a:cxn ang="0">
                  <a:pos x="T2" y="T3"/>
                </a:cxn>
                <a:cxn ang="0">
                  <a:pos x="T4" y="T5"/>
                </a:cxn>
              </a:cxnLst>
              <a:rect l="0" t="0" r="r" b="b"/>
              <a:pathLst>
                <a:path w="50" h="54">
                  <a:moveTo>
                    <a:pt x="37" y="3"/>
                  </a:moveTo>
                  <a:cubicBezTo>
                    <a:pt x="50" y="3"/>
                    <a:pt x="36" y="13"/>
                    <a:pt x="42" y="17"/>
                  </a:cubicBezTo>
                  <a:cubicBezTo>
                    <a:pt x="35" y="54"/>
                    <a:pt x="0" y="0"/>
                    <a:pt x="37"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0">
              <a:extLst>
                <a:ext uri="{FF2B5EF4-FFF2-40B4-BE49-F238E27FC236}">
                  <a16:creationId xmlns:a16="http://schemas.microsoft.com/office/drawing/2014/main" id="{EC10FEDF-5C0F-8E0F-A223-71045552FB9F}"/>
                </a:ext>
              </a:extLst>
            </p:cNvPr>
            <p:cNvSpPr>
              <a:spLocks/>
            </p:cNvSpPr>
            <p:nvPr/>
          </p:nvSpPr>
          <p:spPr bwMode="auto">
            <a:xfrm rot="5400000">
              <a:off x="10424494" y="51581"/>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5">
              <a:extLst>
                <a:ext uri="{FF2B5EF4-FFF2-40B4-BE49-F238E27FC236}">
                  <a16:creationId xmlns:a16="http://schemas.microsoft.com/office/drawing/2014/main" id="{85F94D8E-5F9B-8C01-8A09-2B12B61207D7}"/>
                </a:ext>
              </a:extLst>
            </p:cNvPr>
            <p:cNvSpPr>
              <a:spLocks/>
            </p:cNvSpPr>
            <p:nvPr/>
          </p:nvSpPr>
          <p:spPr bwMode="auto">
            <a:xfrm rot="5400000">
              <a:off x="10428424" y="565778"/>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8">
              <a:extLst>
                <a:ext uri="{FF2B5EF4-FFF2-40B4-BE49-F238E27FC236}">
                  <a16:creationId xmlns:a16="http://schemas.microsoft.com/office/drawing/2014/main" id="{8081BAA2-81DE-18DC-ACD8-68C366FD1E81}"/>
                </a:ext>
              </a:extLst>
            </p:cNvPr>
            <p:cNvSpPr>
              <a:spLocks/>
            </p:cNvSpPr>
            <p:nvPr/>
          </p:nvSpPr>
          <p:spPr bwMode="auto">
            <a:xfrm rot="5400000">
              <a:off x="10431838" y="309035"/>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22">
              <a:extLst>
                <a:ext uri="{FF2B5EF4-FFF2-40B4-BE49-F238E27FC236}">
                  <a16:creationId xmlns:a16="http://schemas.microsoft.com/office/drawing/2014/main" id="{54C829E6-8192-9A22-C0F4-ABB0EEBA1E22}"/>
                </a:ext>
              </a:extLst>
            </p:cNvPr>
            <p:cNvSpPr>
              <a:spLocks/>
            </p:cNvSpPr>
            <p:nvPr/>
          </p:nvSpPr>
          <p:spPr bwMode="auto">
            <a:xfrm rot="5400000">
              <a:off x="11163668" y="855426"/>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23">
              <a:extLst>
                <a:ext uri="{FF2B5EF4-FFF2-40B4-BE49-F238E27FC236}">
                  <a16:creationId xmlns:a16="http://schemas.microsoft.com/office/drawing/2014/main" id="{5469357B-00F6-6DEE-B1DA-3CC6A6C93415}"/>
                </a:ext>
              </a:extLst>
            </p:cNvPr>
            <p:cNvSpPr>
              <a:spLocks/>
            </p:cNvSpPr>
            <p:nvPr/>
          </p:nvSpPr>
          <p:spPr bwMode="auto">
            <a:xfrm rot="5400000">
              <a:off x="10389545" y="810746"/>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30">
              <a:extLst>
                <a:ext uri="{FF2B5EF4-FFF2-40B4-BE49-F238E27FC236}">
                  <a16:creationId xmlns:a16="http://schemas.microsoft.com/office/drawing/2014/main" id="{00D2E361-A546-79DE-7792-E9CC2E138B56}"/>
                </a:ext>
              </a:extLst>
            </p:cNvPr>
            <p:cNvSpPr>
              <a:spLocks/>
            </p:cNvSpPr>
            <p:nvPr/>
          </p:nvSpPr>
          <p:spPr bwMode="auto">
            <a:xfrm rot="5400000">
              <a:off x="10429579" y="1052065"/>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43">
              <a:extLst>
                <a:ext uri="{FF2B5EF4-FFF2-40B4-BE49-F238E27FC236}">
                  <a16:creationId xmlns:a16="http://schemas.microsoft.com/office/drawing/2014/main" id="{44A97E25-2EF9-F7C9-8FA6-8DEC12AB6033}"/>
                </a:ext>
              </a:extLst>
            </p:cNvPr>
            <p:cNvSpPr>
              <a:spLocks/>
            </p:cNvSpPr>
            <p:nvPr/>
          </p:nvSpPr>
          <p:spPr bwMode="auto">
            <a:xfrm rot="5400000">
              <a:off x="10143571" y="75995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51">
              <a:extLst>
                <a:ext uri="{FF2B5EF4-FFF2-40B4-BE49-F238E27FC236}">
                  <a16:creationId xmlns:a16="http://schemas.microsoft.com/office/drawing/2014/main" id="{F63B6B5D-7799-E33D-309E-DB26C44F40E4}"/>
                </a:ext>
              </a:extLst>
            </p:cNvPr>
            <p:cNvSpPr>
              <a:spLocks/>
            </p:cNvSpPr>
            <p:nvPr/>
          </p:nvSpPr>
          <p:spPr bwMode="auto">
            <a:xfrm rot="5400000">
              <a:off x="10116540" y="91437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52">
              <a:extLst>
                <a:ext uri="{FF2B5EF4-FFF2-40B4-BE49-F238E27FC236}">
                  <a16:creationId xmlns:a16="http://schemas.microsoft.com/office/drawing/2014/main" id="{032A3A46-63F7-56B9-F11F-72C7BF7AE645}"/>
                </a:ext>
              </a:extLst>
            </p:cNvPr>
            <p:cNvSpPr>
              <a:spLocks/>
            </p:cNvSpPr>
            <p:nvPr/>
          </p:nvSpPr>
          <p:spPr bwMode="auto">
            <a:xfrm rot="5400000">
              <a:off x="10113545" y="34993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54">
              <a:extLst>
                <a:ext uri="{FF2B5EF4-FFF2-40B4-BE49-F238E27FC236}">
                  <a16:creationId xmlns:a16="http://schemas.microsoft.com/office/drawing/2014/main" id="{7E7331E6-754B-7B85-A4B8-69AF5658AF29}"/>
                </a:ext>
              </a:extLst>
            </p:cNvPr>
            <p:cNvSpPr>
              <a:spLocks/>
            </p:cNvSpPr>
            <p:nvPr/>
          </p:nvSpPr>
          <p:spPr bwMode="auto">
            <a:xfrm rot="5400000">
              <a:off x="10090473" y="51356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59">
              <a:extLst>
                <a:ext uri="{FF2B5EF4-FFF2-40B4-BE49-F238E27FC236}">
                  <a16:creationId xmlns:a16="http://schemas.microsoft.com/office/drawing/2014/main" id="{843B4187-D6A1-25B4-C80D-ED0FBC6CD4AB}"/>
                </a:ext>
              </a:extLst>
            </p:cNvPr>
            <p:cNvSpPr>
              <a:spLocks/>
            </p:cNvSpPr>
            <p:nvPr/>
          </p:nvSpPr>
          <p:spPr bwMode="auto">
            <a:xfrm rot="5400000">
              <a:off x="10094459" y="118508"/>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a:xfrm>
            <a:off x="4531432" y="1003156"/>
            <a:ext cx="6603272" cy="1572356"/>
          </a:xfrm>
        </p:spPr>
        <p:txBody>
          <a:bodyPr anchor="ctr" anchorCtr="0">
            <a:noAutofit/>
          </a:bodyPr>
          <a:lstStyle>
            <a:lvl1pPr>
              <a:defRPr/>
            </a:lvl1pPr>
          </a:lstStyle>
          <a:p>
            <a:r>
              <a:rPr lang="en-US"/>
              <a:t>Click to add title</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825" y="-5838"/>
            <a:ext cx="3700058" cy="6863837"/>
          </a:xfrm>
        </p:spPr>
        <p:txBody>
          <a:bodyPr/>
          <a:lstStyle>
            <a:lvl1pPr marL="0" indent="0" algn="ctr">
              <a:buNone/>
              <a:defRPr/>
            </a:lvl1pPr>
          </a:lstStyle>
          <a:p>
            <a:r>
              <a:rPr lang="en-US"/>
              <a:t>Click icon to add picture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4520512" y="2884095"/>
            <a:ext cx="6603272" cy="2803135"/>
          </a:xfrm>
        </p:spPr>
        <p:txBody>
          <a:bodyPr>
            <a:normAutofit/>
          </a:bodyPr>
          <a:lstStyle>
            <a:lvl1pPr marL="0" indent="0">
              <a:spcAft>
                <a:spcPts val="1000"/>
              </a:spcAft>
              <a:buNone/>
              <a:defRPr sz="1800"/>
            </a:lvl1pPr>
            <a:lvl2pPr>
              <a:spcAft>
                <a:spcPts val="1000"/>
              </a:spcAft>
              <a:defRPr sz="1600"/>
            </a:lvl2pPr>
            <a:lvl3pPr>
              <a:spcAft>
                <a:spcPts val="1000"/>
              </a:spcAft>
              <a:defRPr sz="1400"/>
            </a:lvl3pPr>
            <a:lvl4pPr>
              <a:spcAft>
                <a:spcPts val="1000"/>
              </a:spcAft>
              <a:defRPr sz="1200"/>
            </a:lvl4pPr>
            <a:lvl5pPr>
              <a:spcAft>
                <a:spcPts val="1000"/>
              </a:spcAft>
              <a:defRPr sz="12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a:p>
        </p:txBody>
      </p:sp>
    </p:spTree>
    <p:extLst>
      <p:ext uri="{BB962C8B-B14F-4D97-AF65-F5344CB8AC3E}">
        <p14:creationId xmlns:p14="http://schemas.microsoft.com/office/powerpoint/2010/main" val="3734330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grpSp>
        <p:nvGrpSpPr>
          <p:cNvPr id="7" name="Group 6">
            <a:extLst>
              <a:ext uri="{FF2B5EF4-FFF2-40B4-BE49-F238E27FC236}">
                <a16:creationId xmlns:a16="http://schemas.microsoft.com/office/drawing/2014/main" id="{BB619225-574D-B275-93E3-69EB72E09B66}"/>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A1F82B6A-E111-4B34-A381-71AEBC37E35C}"/>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0D750F89-AB09-7CC8-398A-7C5CDFCF884A}"/>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952FED4C-0B03-6CAD-B3F7-E1836F966607}"/>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FAB6AA70-C152-FAB0-7206-2FC3E1360AA9}"/>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6E87073F-3BBB-04CB-9605-90CA8D4AB8A1}"/>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13187B80-D659-8461-CFD3-E08608002567}"/>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05FA98FC-9F36-B2B9-402B-4F3ED1DF939A}"/>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1F11D677-6EFB-7B48-8329-4B3AC7F5F650}"/>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B146F80B-24CF-20A0-C9AC-95220BDEE99D}"/>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BBF16392-7480-37E0-BAE2-C45DDA2B91F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4242D354-0BA0-DF0E-FAC0-7AF40C92A70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21FFC17D-02B4-2998-A7AC-B45317C4BF4C}"/>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56A609F3-3D03-E76A-06C3-A139937C64AD}"/>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52C218ED-0C62-5CD5-2ED7-48B99A2D6FCA}"/>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DE089F3A-55C4-F965-810A-73011FD324C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E298A4E5-198B-49FD-0D4D-AFB7048E77AB}"/>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87D2433E-0FBC-2DBB-472F-2295341135FE}"/>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CEB4F944-25CF-2C67-5BDB-3E2187DEB6C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EAE9DC3F-F7A9-C4B6-6EA2-FE1C411246C7}"/>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4688CAC8-1ABE-DE2F-1983-0EEC84CC2614}"/>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0F02308F-B5BB-BB57-4CD6-459FA204C04A}"/>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55A07BA7-32C9-98F2-423F-27726A4037F8}"/>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F930AE1B-9901-E7DF-5D8B-FC2B921C753C}"/>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B37ABBC0-CF43-39F7-8C25-87734EA0DA19}"/>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86BCA5E1-7756-D13F-8646-51BEAD1F34AA}"/>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9BC204F9-47A7-2963-47ED-982A084B26E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FA168D96-E948-CABF-903B-E1F47241FEBD}"/>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D30FBFFA-0EBF-6036-7363-AC0B205EBFB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55194D32-4021-F879-572D-24FF8E8ABA72}"/>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36A83BE-05C4-506B-2ABD-7C7361EAE87E}"/>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A584FE0E-3875-4EF9-73EB-2C0802243A4B}"/>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2F4224C-32DB-04FC-618C-26789D0B975B}"/>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F30FA418-ABB2-2D07-1CBA-C18B78B7E9EE}"/>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61FAA570-8026-100F-D0CA-F427E0C63279}"/>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D887AE64-23FB-5974-5A14-D574E1C96279}"/>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5B6F3980-8F45-EB27-9D1E-2B08865E9D16}"/>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BFE95380-F304-45BA-2DE6-52BF960CD3E2}"/>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702333B8-9354-B534-C71B-1CDE834B4F10}"/>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638646FC-DE16-E1B1-54B1-954C8504ED61}"/>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5687AFBB-F511-77AC-8688-C6DC628BF73B}"/>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AABB6AEE-6786-3DF6-DA75-8B0E8E180AC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010D21E0-497F-4CA2-E187-F8AA942CB286}"/>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13C32190-395D-6325-5E60-279D2B993D0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17794D65-809A-3EE4-40D5-C30F54AD0D4E}"/>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08A4C8E5-B310-BFA5-AF1A-1E93660702F5}"/>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88E47FAC-8638-644F-4AA4-14BAA7F2F479}"/>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B34A044D-71DC-C161-E992-85977AE4E6D1}"/>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DBC4C683-AF23-D091-3339-E5E80EAFCC30}"/>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177346D2-7A10-B152-430F-7692A7EDB4F1}"/>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7D426D56-D233-DC06-76C7-883977A79AF0}"/>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CE8D845B-5256-5130-9EDF-0FCEB1803780}"/>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92AFAD39-3440-2281-B74A-0B6FE479DA9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A256F438-9F44-9A3E-91BF-BF1B66B8A051}"/>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B26F1AC1-E657-D21D-FDB9-9CB0956102E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DAE37514-0515-B1EA-3F9B-44A2FBF4C2E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4D67B33E-CA8A-C3B1-2141-4C85E0CD1EA4}"/>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97069B2B-9716-03B6-AF81-8EE4BCB6E275}"/>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Tree>
    <p:extLst>
      <p:ext uri="{BB962C8B-B14F-4D97-AF65-F5344CB8AC3E}">
        <p14:creationId xmlns:p14="http://schemas.microsoft.com/office/powerpoint/2010/main" val="1469574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hasCustomPrompt="1"/>
          </p:nvPr>
        </p:nvSpPr>
        <p:spPr>
          <a:xfrm>
            <a:off x="836383" y="232641"/>
            <a:ext cx="9859390" cy="1450982"/>
          </a:xfrm>
        </p:spPr>
        <p:txBody>
          <a:bodyPr anchor="b"/>
          <a:lstStyle/>
          <a:p>
            <a:r>
              <a:rPr lang="en-US"/>
              <a:t>Click to add title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hasCustomPrompt="1"/>
          </p:nvPr>
        </p:nvSpPr>
        <p:spPr>
          <a:xfrm>
            <a:off x="836383" y="2143673"/>
            <a:ext cx="6218593" cy="4238839"/>
          </a:xfrm>
        </p:spPr>
        <p:txBody>
          <a:bodyPr>
            <a:normAutofit/>
          </a:bodyPr>
          <a:lstStyle>
            <a:lvl1pPr marL="0" indent="0">
              <a:spcBef>
                <a:spcPts val="500"/>
              </a:spcBef>
              <a:buFont typeface="Arial" panose="020B0604020202020204" pitchFamily="34" charset="0"/>
              <a:buNone/>
              <a:defRPr sz="1800"/>
            </a:lvl1pPr>
            <a:lvl2pPr marL="228600" indent="0">
              <a:spcBef>
                <a:spcPts val="500"/>
              </a:spcBef>
              <a:buFont typeface="Arial" panose="020B0604020202020204" pitchFamily="34" charset="0"/>
              <a:buNone/>
              <a:defRPr sz="1800"/>
            </a:lvl2pPr>
            <a:lvl3pPr marL="320040" indent="0">
              <a:spcBef>
                <a:spcPts val="500"/>
              </a:spcBef>
              <a:buNone/>
              <a:defRPr sz="1800"/>
            </a:lvl3pPr>
            <a:lvl4pPr marL="411480" indent="0">
              <a:spcBef>
                <a:spcPts val="500"/>
              </a:spcBef>
              <a:buFont typeface="Arial" panose="020B0604020202020204" pitchFamily="34" charset="0"/>
              <a:buNone/>
              <a:defRPr sz="1800"/>
            </a:lvl4pPr>
            <a:lvl5pPr marL="502920" indent="0">
              <a:spcBef>
                <a:spcPts val="500"/>
              </a:spcBef>
              <a:buNone/>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6" name="Content Placeholder 2">
            <a:extLst>
              <a:ext uri="{FF2B5EF4-FFF2-40B4-BE49-F238E27FC236}">
                <a16:creationId xmlns:a16="http://schemas.microsoft.com/office/drawing/2014/main" id="{CDFEBC35-D076-4C4A-E98D-C1CEC612A1F7}"/>
              </a:ext>
            </a:extLst>
          </p:cNvPr>
          <p:cNvSpPr>
            <a:spLocks noGrp="1"/>
          </p:cNvSpPr>
          <p:nvPr>
            <p:ph sz="half" idx="13" hasCustomPrompt="1"/>
          </p:nvPr>
        </p:nvSpPr>
        <p:spPr>
          <a:xfrm>
            <a:off x="7179013" y="2141445"/>
            <a:ext cx="3516760" cy="4238839"/>
          </a:xfrm>
        </p:spPr>
        <p:txBody>
          <a:bodyPr>
            <a:normAutofit/>
          </a:bodyPr>
          <a:lstStyle>
            <a:lvl1pPr marL="0" indent="0">
              <a:spcBef>
                <a:spcPts val="1000"/>
              </a:spcBef>
              <a:buFont typeface="Arial" panose="020B0604020202020204" pitchFamily="34" charset="0"/>
              <a:buNone/>
              <a:defRPr sz="1800"/>
            </a:lvl1pPr>
            <a:lvl2pPr marL="228600" indent="0">
              <a:spcBef>
                <a:spcPts val="1000"/>
              </a:spcBef>
              <a:buFont typeface="Arial" panose="020B0604020202020204" pitchFamily="34" charset="0"/>
              <a:buNone/>
              <a:defRPr sz="1800"/>
            </a:lvl2pPr>
            <a:lvl3pPr marL="320040" indent="0">
              <a:spcBef>
                <a:spcPts val="1000"/>
              </a:spcBef>
              <a:buNone/>
              <a:defRPr sz="1800"/>
            </a:lvl3pPr>
            <a:lvl4pPr marL="411480" indent="0">
              <a:spcBef>
                <a:spcPts val="1000"/>
              </a:spcBef>
              <a:buFont typeface="Arial" panose="020B0604020202020204" pitchFamily="34" charset="0"/>
              <a:buNone/>
              <a:defRPr sz="1800"/>
            </a:lvl4pPr>
            <a:lvl5pPr marL="502920" indent="0">
              <a:spcBef>
                <a:spcPts val="1000"/>
              </a:spcBef>
              <a:buNone/>
              <a:defRPr sz="180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grpSp>
        <p:nvGrpSpPr>
          <p:cNvPr id="8" name="Group 7">
            <a:extLst>
              <a:ext uri="{FF2B5EF4-FFF2-40B4-BE49-F238E27FC236}">
                <a16:creationId xmlns:a16="http://schemas.microsoft.com/office/drawing/2014/main" id="{A33A6790-1898-D0E8-7B31-AD25D4EFDCB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9" name="Freeform 8">
              <a:extLst>
                <a:ext uri="{FF2B5EF4-FFF2-40B4-BE49-F238E27FC236}">
                  <a16:creationId xmlns:a16="http://schemas.microsoft.com/office/drawing/2014/main" id="{CA3301F6-357C-5106-46EF-5B3EE247274E}"/>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0">
              <a:extLst>
                <a:ext uri="{FF2B5EF4-FFF2-40B4-BE49-F238E27FC236}">
                  <a16:creationId xmlns:a16="http://schemas.microsoft.com/office/drawing/2014/main" id="{AE124881-486A-F813-ACF9-2E3BA46757F2}"/>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5">
              <a:extLst>
                <a:ext uri="{FF2B5EF4-FFF2-40B4-BE49-F238E27FC236}">
                  <a16:creationId xmlns:a16="http://schemas.microsoft.com/office/drawing/2014/main" id="{D56BC477-EB03-A424-595E-524F37BACD1E}"/>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8">
              <a:extLst>
                <a:ext uri="{FF2B5EF4-FFF2-40B4-BE49-F238E27FC236}">
                  <a16:creationId xmlns:a16="http://schemas.microsoft.com/office/drawing/2014/main" id="{565AB45C-D1A6-A17A-C542-772BA1552841}"/>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19">
              <a:extLst>
                <a:ext uri="{FF2B5EF4-FFF2-40B4-BE49-F238E27FC236}">
                  <a16:creationId xmlns:a16="http://schemas.microsoft.com/office/drawing/2014/main" id="{D904BB6C-F5ED-8DFF-B036-110F2FC279CB}"/>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0">
              <a:extLst>
                <a:ext uri="{FF2B5EF4-FFF2-40B4-BE49-F238E27FC236}">
                  <a16:creationId xmlns:a16="http://schemas.microsoft.com/office/drawing/2014/main" id="{10ABD89C-73EF-B477-CA65-3CEF324B3DED}"/>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2">
              <a:extLst>
                <a:ext uri="{FF2B5EF4-FFF2-40B4-BE49-F238E27FC236}">
                  <a16:creationId xmlns:a16="http://schemas.microsoft.com/office/drawing/2014/main" id="{48FDE29B-5BCF-C62A-C08D-D928FC3EE358}"/>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3">
              <a:extLst>
                <a:ext uri="{FF2B5EF4-FFF2-40B4-BE49-F238E27FC236}">
                  <a16:creationId xmlns:a16="http://schemas.microsoft.com/office/drawing/2014/main" id="{775983CB-8642-6BD6-7AB3-50A9A9AD92AF}"/>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6">
              <a:extLst>
                <a:ext uri="{FF2B5EF4-FFF2-40B4-BE49-F238E27FC236}">
                  <a16:creationId xmlns:a16="http://schemas.microsoft.com/office/drawing/2014/main" id="{A3354114-7269-0363-2CED-1CBD99F46BDC}"/>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7">
              <a:extLst>
                <a:ext uri="{FF2B5EF4-FFF2-40B4-BE49-F238E27FC236}">
                  <a16:creationId xmlns:a16="http://schemas.microsoft.com/office/drawing/2014/main" id="{E90B578C-D745-4EDF-18BE-19B672C69F25}"/>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8">
              <a:extLst>
                <a:ext uri="{FF2B5EF4-FFF2-40B4-BE49-F238E27FC236}">
                  <a16:creationId xmlns:a16="http://schemas.microsoft.com/office/drawing/2014/main" id="{17AE01C5-F175-014A-0C35-EFB9D35F5546}"/>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30">
              <a:extLst>
                <a:ext uri="{FF2B5EF4-FFF2-40B4-BE49-F238E27FC236}">
                  <a16:creationId xmlns:a16="http://schemas.microsoft.com/office/drawing/2014/main" id="{27109D35-0D40-2193-86CF-CA7B1EA02FBE}"/>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43">
              <a:extLst>
                <a:ext uri="{FF2B5EF4-FFF2-40B4-BE49-F238E27FC236}">
                  <a16:creationId xmlns:a16="http://schemas.microsoft.com/office/drawing/2014/main" id="{B3B0E61F-39CA-C638-E586-3169904346CC}"/>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1">
              <a:extLst>
                <a:ext uri="{FF2B5EF4-FFF2-40B4-BE49-F238E27FC236}">
                  <a16:creationId xmlns:a16="http://schemas.microsoft.com/office/drawing/2014/main" id="{E9FA92BB-C9F7-547A-FEF6-D32EA7C9EDF1}"/>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2">
              <a:extLst>
                <a:ext uri="{FF2B5EF4-FFF2-40B4-BE49-F238E27FC236}">
                  <a16:creationId xmlns:a16="http://schemas.microsoft.com/office/drawing/2014/main" id="{036F4FC4-8C3B-5722-66A8-04D7E15282D1}"/>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3">
              <a:extLst>
                <a:ext uri="{FF2B5EF4-FFF2-40B4-BE49-F238E27FC236}">
                  <a16:creationId xmlns:a16="http://schemas.microsoft.com/office/drawing/2014/main" id="{082304EB-477E-2BBB-8B35-BE8C8D61C37C}"/>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4">
              <a:extLst>
                <a:ext uri="{FF2B5EF4-FFF2-40B4-BE49-F238E27FC236}">
                  <a16:creationId xmlns:a16="http://schemas.microsoft.com/office/drawing/2014/main" id="{3B1FEA6A-6F55-573A-848F-2999C7D1542F}"/>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5">
              <a:extLst>
                <a:ext uri="{FF2B5EF4-FFF2-40B4-BE49-F238E27FC236}">
                  <a16:creationId xmlns:a16="http://schemas.microsoft.com/office/drawing/2014/main" id="{8DAB311A-18F7-420B-92C7-05BB6A9F554F}"/>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6">
              <a:extLst>
                <a:ext uri="{FF2B5EF4-FFF2-40B4-BE49-F238E27FC236}">
                  <a16:creationId xmlns:a16="http://schemas.microsoft.com/office/drawing/2014/main" id="{2F325AAB-EA6A-02FF-754B-0A4E006A91E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7">
              <a:extLst>
                <a:ext uri="{FF2B5EF4-FFF2-40B4-BE49-F238E27FC236}">
                  <a16:creationId xmlns:a16="http://schemas.microsoft.com/office/drawing/2014/main" id="{33EB401C-E57D-4947-1B52-479C7EB51420}"/>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9">
              <a:extLst>
                <a:ext uri="{FF2B5EF4-FFF2-40B4-BE49-F238E27FC236}">
                  <a16:creationId xmlns:a16="http://schemas.microsoft.com/office/drawing/2014/main" id="{F36F278B-A343-E8DA-0326-0BAA5C359C0C}"/>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0">
              <a:extLst>
                <a:ext uri="{FF2B5EF4-FFF2-40B4-BE49-F238E27FC236}">
                  <a16:creationId xmlns:a16="http://schemas.microsoft.com/office/drawing/2014/main" id="{75CEA8B8-037B-6E32-DC03-4D69B48E87B0}"/>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61">
              <a:extLst>
                <a:ext uri="{FF2B5EF4-FFF2-40B4-BE49-F238E27FC236}">
                  <a16:creationId xmlns:a16="http://schemas.microsoft.com/office/drawing/2014/main" id="{0750FF30-E715-A055-FDB5-5FBB1399F165}"/>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
              <a:extLst>
                <a:ext uri="{FF2B5EF4-FFF2-40B4-BE49-F238E27FC236}">
                  <a16:creationId xmlns:a16="http://schemas.microsoft.com/office/drawing/2014/main" id="{F95B024E-124E-1BC8-C87E-55DD94DC06D5}"/>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6">
              <a:extLst>
                <a:ext uri="{FF2B5EF4-FFF2-40B4-BE49-F238E27FC236}">
                  <a16:creationId xmlns:a16="http://schemas.microsoft.com/office/drawing/2014/main" id="{BB42C21E-CEDC-DE66-D3BE-9E6F84F8A85C}"/>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7">
              <a:extLst>
                <a:ext uri="{FF2B5EF4-FFF2-40B4-BE49-F238E27FC236}">
                  <a16:creationId xmlns:a16="http://schemas.microsoft.com/office/drawing/2014/main" id="{165741D4-6654-EE6C-5C25-D031CF6E836E}"/>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8">
              <a:extLst>
                <a:ext uri="{FF2B5EF4-FFF2-40B4-BE49-F238E27FC236}">
                  <a16:creationId xmlns:a16="http://schemas.microsoft.com/office/drawing/2014/main" id="{093AA392-38B9-FABA-D596-5FE777CEF1A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9">
              <a:extLst>
                <a:ext uri="{FF2B5EF4-FFF2-40B4-BE49-F238E27FC236}">
                  <a16:creationId xmlns:a16="http://schemas.microsoft.com/office/drawing/2014/main" id="{6C4B3426-CA18-322E-FAD2-68CA57C88C31}"/>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1">
              <a:extLst>
                <a:ext uri="{FF2B5EF4-FFF2-40B4-BE49-F238E27FC236}">
                  <a16:creationId xmlns:a16="http://schemas.microsoft.com/office/drawing/2014/main" id="{81588C45-2E4B-17BA-4906-1CCF74047426}"/>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2">
              <a:extLst>
                <a:ext uri="{FF2B5EF4-FFF2-40B4-BE49-F238E27FC236}">
                  <a16:creationId xmlns:a16="http://schemas.microsoft.com/office/drawing/2014/main" id="{DA454BD8-CCA4-362B-1E1B-F000E48F79C0}"/>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3">
              <a:extLst>
                <a:ext uri="{FF2B5EF4-FFF2-40B4-BE49-F238E27FC236}">
                  <a16:creationId xmlns:a16="http://schemas.microsoft.com/office/drawing/2014/main" id="{9C2F7464-8655-05FA-0D45-937FA184760A}"/>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4">
              <a:extLst>
                <a:ext uri="{FF2B5EF4-FFF2-40B4-BE49-F238E27FC236}">
                  <a16:creationId xmlns:a16="http://schemas.microsoft.com/office/drawing/2014/main" id="{CBF0AFC3-49AC-4859-41E6-99B7D887E509}"/>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6">
              <a:extLst>
                <a:ext uri="{FF2B5EF4-FFF2-40B4-BE49-F238E27FC236}">
                  <a16:creationId xmlns:a16="http://schemas.microsoft.com/office/drawing/2014/main" id="{A9584A9C-E593-995F-BEF3-9BA643B3B99C}"/>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7">
              <a:extLst>
                <a:ext uri="{FF2B5EF4-FFF2-40B4-BE49-F238E27FC236}">
                  <a16:creationId xmlns:a16="http://schemas.microsoft.com/office/drawing/2014/main" id="{9ABF9FD4-9EC0-B18C-1703-57603EE43395}"/>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1">
              <a:extLst>
                <a:ext uri="{FF2B5EF4-FFF2-40B4-BE49-F238E27FC236}">
                  <a16:creationId xmlns:a16="http://schemas.microsoft.com/office/drawing/2014/main" id="{3006FB98-4614-8E65-BDB7-4ABC46F86D8A}"/>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5">
              <a:extLst>
                <a:ext uri="{FF2B5EF4-FFF2-40B4-BE49-F238E27FC236}">
                  <a16:creationId xmlns:a16="http://schemas.microsoft.com/office/drawing/2014/main" id="{ADEF27A7-4A41-1CD1-2966-CC4B22BBBF0D}"/>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29">
              <a:extLst>
                <a:ext uri="{FF2B5EF4-FFF2-40B4-BE49-F238E27FC236}">
                  <a16:creationId xmlns:a16="http://schemas.microsoft.com/office/drawing/2014/main" id="{352E4D2A-9859-3E6C-B672-45B1890E7644}"/>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1">
              <a:extLst>
                <a:ext uri="{FF2B5EF4-FFF2-40B4-BE49-F238E27FC236}">
                  <a16:creationId xmlns:a16="http://schemas.microsoft.com/office/drawing/2014/main" id="{69FB932A-70B3-DDE9-2A45-D7233E0AC6BB}"/>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2">
              <a:extLst>
                <a:ext uri="{FF2B5EF4-FFF2-40B4-BE49-F238E27FC236}">
                  <a16:creationId xmlns:a16="http://schemas.microsoft.com/office/drawing/2014/main" id="{81A25C00-74E0-0A5D-1B6F-A3BA18F01EF4}"/>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3">
              <a:extLst>
                <a:ext uri="{FF2B5EF4-FFF2-40B4-BE49-F238E27FC236}">
                  <a16:creationId xmlns:a16="http://schemas.microsoft.com/office/drawing/2014/main" id="{AF7C227D-4849-8B09-14B2-1B5B19F19F14}"/>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4">
              <a:extLst>
                <a:ext uri="{FF2B5EF4-FFF2-40B4-BE49-F238E27FC236}">
                  <a16:creationId xmlns:a16="http://schemas.microsoft.com/office/drawing/2014/main" id="{BEB72F39-DB42-7745-A1B5-4DDAFDF8C47B}"/>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5">
              <a:extLst>
                <a:ext uri="{FF2B5EF4-FFF2-40B4-BE49-F238E27FC236}">
                  <a16:creationId xmlns:a16="http://schemas.microsoft.com/office/drawing/2014/main" id="{31176FBB-3E88-5B85-B3AA-003738DBBB87}"/>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6">
              <a:extLst>
                <a:ext uri="{FF2B5EF4-FFF2-40B4-BE49-F238E27FC236}">
                  <a16:creationId xmlns:a16="http://schemas.microsoft.com/office/drawing/2014/main" id="{5E70B554-0EA2-DB2E-C339-630BFE7BB5B7}"/>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7">
              <a:extLst>
                <a:ext uri="{FF2B5EF4-FFF2-40B4-BE49-F238E27FC236}">
                  <a16:creationId xmlns:a16="http://schemas.microsoft.com/office/drawing/2014/main" id="{52CF37B3-817A-F2FE-427F-8786F8E4A0F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8">
              <a:extLst>
                <a:ext uri="{FF2B5EF4-FFF2-40B4-BE49-F238E27FC236}">
                  <a16:creationId xmlns:a16="http://schemas.microsoft.com/office/drawing/2014/main" id="{9FDE06FB-F594-CA07-18B7-74BB01694526}"/>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9">
              <a:extLst>
                <a:ext uri="{FF2B5EF4-FFF2-40B4-BE49-F238E27FC236}">
                  <a16:creationId xmlns:a16="http://schemas.microsoft.com/office/drawing/2014/main" id="{A6E63572-A398-D4E7-A1C9-251A89022915}"/>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0">
              <a:extLst>
                <a:ext uri="{FF2B5EF4-FFF2-40B4-BE49-F238E27FC236}">
                  <a16:creationId xmlns:a16="http://schemas.microsoft.com/office/drawing/2014/main" id="{74999035-4967-C240-A98E-1E549DBA462E}"/>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1">
              <a:extLst>
                <a:ext uri="{FF2B5EF4-FFF2-40B4-BE49-F238E27FC236}">
                  <a16:creationId xmlns:a16="http://schemas.microsoft.com/office/drawing/2014/main" id="{B0498BD8-0F82-65B3-3AF6-89367D95999D}"/>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2">
              <a:extLst>
                <a:ext uri="{FF2B5EF4-FFF2-40B4-BE49-F238E27FC236}">
                  <a16:creationId xmlns:a16="http://schemas.microsoft.com/office/drawing/2014/main" id="{74E935AD-4D41-3ECF-41ED-F4867DD468C6}"/>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4">
              <a:extLst>
                <a:ext uri="{FF2B5EF4-FFF2-40B4-BE49-F238E27FC236}">
                  <a16:creationId xmlns:a16="http://schemas.microsoft.com/office/drawing/2014/main" id="{8617919B-E5DC-00F6-D38E-9CCCD4F5EC59}"/>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5">
              <a:extLst>
                <a:ext uri="{FF2B5EF4-FFF2-40B4-BE49-F238E27FC236}">
                  <a16:creationId xmlns:a16="http://schemas.microsoft.com/office/drawing/2014/main" id="{B2E0D53A-FCAA-3B78-C1C5-E83F9B847505}"/>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6">
              <a:extLst>
                <a:ext uri="{FF2B5EF4-FFF2-40B4-BE49-F238E27FC236}">
                  <a16:creationId xmlns:a16="http://schemas.microsoft.com/office/drawing/2014/main" id="{9C236E82-3AFE-05C6-FB40-EE5B49549F7B}"/>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7">
              <a:extLst>
                <a:ext uri="{FF2B5EF4-FFF2-40B4-BE49-F238E27FC236}">
                  <a16:creationId xmlns:a16="http://schemas.microsoft.com/office/drawing/2014/main" id="{653CB016-2C62-1DC4-0945-9F8BAEC5884D}"/>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8">
              <a:extLst>
                <a:ext uri="{FF2B5EF4-FFF2-40B4-BE49-F238E27FC236}">
                  <a16:creationId xmlns:a16="http://schemas.microsoft.com/office/drawing/2014/main" id="{E1684C1D-D63F-7D52-3169-322BAD54C1F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9">
              <a:extLst>
                <a:ext uri="{FF2B5EF4-FFF2-40B4-BE49-F238E27FC236}">
                  <a16:creationId xmlns:a16="http://schemas.microsoft.com/office/drawing/2014/main" id="{988D863A-DD04-ED99-2AE6-CDD9A7787F84}"/>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8">
              <a:extLst>
                <a:ext uri="{FF2B5EF4-FFF2-40B4-BE49-F238E27FC236}">
                  <a16:creationId xmlns:a16="http://schemas.microsoft.com/office/drawing/2014/main" id="{2E55BD8C-78DA-EA5D-84CC-8C4A31C80578}"/>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106">
              <a:extLst>
                <a:ext uri="{FF2B5EF4-FFF2-40B4-BE49-F238E27FC236}">
                  <a16:creationId xmlns:a16="http://schemas.microsoft.com/office/drawing/2014/main" id="{F62CAAE4-EFB3-C382-A2D1-FE7A9482B784}"/>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Tree>
    <p:extLst>
      <p:ext uri="{BB962C8B-B14F-4D97-AF65-F5344CB8AC3E}">
        <p14:creationId xmlns:p14="http://schemas.microsoft.com/office/powerpoint/2010/main" val="28493036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A524BA3-05A5-6B79-0847-47B9200CA220}"/>
              </a:ext>
              <a:ext uri="{C183D7F6-B498-43B3-948B-1728B52AA6E4}">
                <adec:decorative xmlns:adec="http://schemas.microsoft.com/office/drawing/2017/decorative" val="1"/>
              </a:ext>
            </a:extLst>
          </p:cNvPr>
          <p:cNvGrpSpPr/>
          <p:nvPr userDrawn="1"/>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84A96F87-C96C-5C77-5F19-7E7718B182C0}"/>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A72435CD-AEF9-2E9D-2CB8-C32EF59C9257}"/>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EE245742-CACD-E9FD-847C-368F946EFB2A}"/>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32BB9EC6-01D5-DED4-4BCB-E6E51D3B98B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DE36C030-58F1-1888-1D47-945FCC95846C}"/>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466FDC08-12F1-2CB3-55E5-4223F1217DD5}"/>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5E48192E-A210-10FC-64F0-87C12AD695CE}"/>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A4D29756-7DDD-363E-DDBA-29F32449370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977AA206-7B0D-630E-2C5B-9550571F990A}"/>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578E452-C96A-4AD6-03EF-7436CFB85BCE}"/>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C438EC8D-F884-2CCB-C0B8-F1DFF2933433}"/>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BA1C17DB-42EF-C725-6164-123558E5FD4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06750BBF-690D-5F90-5163-18063ADC2559}"/>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89906FC3-98D6-7517-878A-5C26150B3F65}"/>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75F49575-E7DD-AE0C-5DF7-E0C73186764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709045A5-2F7F-92CC-97B8-410B6D7E4D64}"/>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703C71CC-B46F-7BBE-90EA-2001D8AD5478}"/>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4C944EE-3B01-2182-831C-BAFA820EA37C}"/>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727646B3-834E-594A-5B4B-B217CB5CC951}"/>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4098E858-E702-BCEE-34E1-4FB7FCC0384A}"/>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1D73C9C0-AEBB-4212-2317-04A443DE6CC0}"/>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7A9ADFE8-600D-EC70-1526-70D43721D479}"/>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47093F4D-746D-B229-71F1-BBBD2A412DE7}"/>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E79385DE-E8DC-D3BD-8F48-2B0EC4A7A4F0}"/>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ADB21756-515B-FDA0-F289-99C5BA0AC20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3CA68471-EC31-03E2-FABA-89DF61C95424}"/>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4C6DCACC-784C-B8E8-8898-8A3054F7BB17}"/>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5142D3E8-23FC-2DE1-4133-445F85F85865}"/>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34331B7-F09D-F2F0-D7E6-0EB8C688F7F3}"/>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305070D6-F045-EA4D-B977-990FA5AD80A8}"/>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9A4AB825-6845-E0D4-F157-1B948E193751}"/>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1DC24A75-0693-795A-17CD-2BC189B01B0A}"/>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7623FAB8-FD45-2810-775A-D5F12B0C5975}"/>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AFB53E66-FB09-7C3D-5E42-BA4B99CBF4DE}"/>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C0748BCE-826C-3D38-4EA4-53C9E7ECCA74}"/>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3088280-5A11-FEE1-C425-5F9B91385661}"/>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7C801BDC-004A-68E7-856A-D681506B7733}"/>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0BDA8CC8-E51E-5BF7-CBC2-B60291A802FE}"/>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3B0B61F7-5A35-A15E-6E4B-6D6A298FFA5E}"/>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81D6A465-F994-20E5-49E8-175597AD68B2}"/>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D75A0419-EF75-A155-9681-652E6B346EA9}"/>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45DD044E-FBD8-59A7-C0A4-1B4C0C42510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ED7D8618-6C65-EAFD-D6C9-9BDCFD912A6C}"/>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80EC0767-4417-DE89-BD3D-00D457589FCD}"/>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9ECD19A6-4F3F-15B6-5735-411CA65BA36C}"/>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812AA157-A92D-EA70-8BFE-88D61D0C1E14}"/>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6B31E4CC-E710-8892-2E71-34DC876F651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85E5200A-6950-CF88-4242-8FD3D625DEA5}"/>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CA54D161-9EF8-78DF-1B0A-4766817848FC}"/>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C64272B3-20CB-3F91-8A8F-595CFB252B07}"/>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4E27BC89-3702-B5D8-FF7A-2A9DC0C0EC12}"/>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83653270-5B66-5986-EFCD-119B007A9B56}"/>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F3BF5718-BDC9-840C-4E9A-1D89A5934ADF}"/>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C228B2C6-09B9-0197-99EA-39EC047DF7BD}"/>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57C6648C-C0B4-BD17-D230-91DE452DAB11}"/>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9AC9B6FA-998F-B567-2F39-781F57ACA705}"/>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2B138FE-612F-3B50-AB2F-C13E6E2A8758}"/>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65" name="Rectangle 64">
            <a:extLst>
              <a:ext uri="{FF2B5EF4-FFF2-40B4-BE49-F238E27FC236}">
                <a16:creationId xmlns:a16="http://schemas.microsoft.com/office/drawing/2014/main" id="{15BFB4DC-9436-41B5-985C-4FD2B3C87BFB}"/>
              </a:ext>
              <a:ext uri="{C183D7F6-B498-43B3-948B-1728B52AA6E4}">
                <adec:decorative xmlns:adec="http://schemas.microsoft.com/office/drawing/2017/decorative" val="1"/>
              </a:ext>
            </a:extLst>
          </p:cNvPr>
          <p:cNvSpPr/>
          <p:nvPr userDrawn="1"/>
        </p:nvSpPr>
        <p:spPr>
          <a:xfrm>
            <a:off x="7590" y="2097741"/>
            <a:ext cx="12175432" cy="38918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9BA523-EF01-4656-9D54-347E984FD329}"/>
              </a:ext>
            </a:extLst>
          </p:cNvPr>
          <p:cNvSpPr>
            <a:spLocks noGrp="1"/>
          </p:cNvSpPr>
          <p:nvPr>
            <p:ph type="title" hasCustomPrompt="1"/>
          </p:nvPr>
        </p:nvSpPr>
        <p:spPr>
          <a:xfrm>
            <a:off x="888571" y="110363"/>
            <a:ext cx="9827589" cy="1731935"/>
          </a:xfrm>
        </p:spPr>
        <p:txBody>
          <a:bodyPr anchor="b"/>
          <a:lstStyle/>
          <a:p>
            <a:r>
              <a:rPr lang="en-US"/>
              <a:t>Click to add title</a:t>
            </a:r>
          </a:p>
        </p:txBody>
      </p:sp>
      <p:sp>
        <p:nvSpPr>
          <p:cNvPr id="3" name="Content Placeholder 2">
            <a:extLst>
              <a:ext uri="{FF2B5EF4-FFF2-40B4-BE49-F238E27FC236}">
                <a16:creationId xmlns:a16="http://schemas.microsoft.com/office/drawing/2014/main" id="{2AD52871-79D5-420E-8207-BEF7BE44A9B6}"/>
              </a:ext>
            </a:extLst>
          </p:cNvPr>
          <p:cNvSpPr>
            <a:spLocks noGrp="1"/>
          </p:cNvSpPr>
          <p:nvPr>
            <p:ph idx="1" hasCustomPrompt="1"/>
          </p:nvPr>
        </p:nvSpPr>
        <p:spPr>
          <a:xfrm>
            <a:off x="873497" y="2218158"/>
            <a:ext cx="5313294" cy="3659681"/>
          </a:xfrm>
        </p:spPr>
        <p:txBody>
          <a:bodyPr anchor="t">
            <a:normAutofit/>
          </a:bodyPr>
          <a:lstStyle>
            <a:lvl1pPr marL="0" indent="0">
              <a:buFont typeface="Arial" panose="020B0604020202020204" pitchFamily="34" charset="0"/>
              <a:buNone/>
              <a:defRPr sz="1800" b="0"/>
            </a:lvl1pPr>
            <a:lvl2pPr marL="228600" indent="0">
              <a:buFont typeface="Arial" panose="020B0604020202020204" pitchFamily="34" charset="0"/>
              <a:buNone/>
              <a:defRPr sz="1600" b="0"/>
            </a:lvl2pPr>
            <a:lvl3pPr marL="320040" indent="0">
              <a:buNone/>
              <a:defRPr sz="1400" b="0"/>
            </a:lvl3pPr>
            <a:lvl4pPr marL="411480" indent="0">
              <a:buFont typeface="Arial" panose="020B0604020202020204" pitchFamily="34" charset="0"/>
              <a:buNone/>
              <a:defRPr sz="1200" b="0"/>
            </a:lvl4pPr>
            <a:lvl5pPr marL="502920" indent="0">
              <a:buNone/>
              <a:defRPr sz="1200" b="0"/>
            </a:lvl5pPr>
          </a:lstStyle>
          <a:p>
            <a:pPr lvl="0"/>
            <a:r>
              <a:rPr lang="en-US"/>
              <a:t>Click to add content</a:t>
            </a:r>
          </a:p>
          <a:p>
            <a:pPr lvl="1"/>
            <a:r>
              <a:rPr lang="en-US"/>
              <a:t>Second level</a:t>
            </a:r>
          </a:p>
          <a:p>
            <a:pPr lvl="2"/>
            <a:r>
              <a:rPr lang="en-US"/>
              <a:t>Third level</a:t>
            </a:r>
          </a:p>
          <a:p>
            <a:pPr lvl="3"/>
            <a:r>
              <a:rPr lang="en-US"/>
              <a:t>Fourth level</a:t>
            </a:r>
          </a:p>
          <a:p>
            <a:pPr lvl="4"/>
            <a:r>
              <a:rPr lang="en-US"/>
              <a:t>Fifth level</a:t>
            </a:r>
          </a:p>
        </p:txBody>
      </p:sp>
      <p:sp>
        <p:nvSpPr>
          <p:cNvPr id="70" name="Picture Placeholder 69">
            <a:extLst>
              <a:ext uri="{FF2B5EF4-FFF2-40B4-BE49-F238E27FC236}">
                <a16:creationId xmlns:a16="http://schemas.microsoft.com/office/drawing/2014/main" id="{24D174D5-B023-EB99-E21B-7FA9DAEF3D0C}"/>
              </a:ext>
            </a:extLst>
          </p:cNvPr>
          <p:cNvSpPr>
            <a:spLocks noGrp="1"/>
          </p:cNvSpPr>
          <p:nvPr>
            <p:ph type="pic" sz="quarter" idx="13"/>
          </p:nvPr>
        </p:nvSpPr>
        <p:spPr>
          <a:xfrm>
            <a:off x="6583363" y="2097088"/>
            <a:ext cx="5608637" cy="3892550"/>
          </a:xfrm>
        </p:spPr>
        <p:txBody>
          <a:bodyPr/>
          <a:lstStyle>
            <a:lvl1pPr marL="0" indent="0" algn="ctr">
              <a:buNone/>
              <a:defRPr/>
            </a:lvl1pPr>
          </a:lstStyle>
          <a:p>
            <a:r>
              <a:rPr lang="en-US"/>
              <a:t>Click icon to add picture</a:t>
            </a:r>
          </a:p>
        </p:txBody>
      </p:sp>
      <p:sp>
        <p:nvSpPr>
          <p:cNvPr id="71" name="Footer Placeholder 4">
            <a:extLst>
              <a:ext uri="{FF2B5EF4-FFF2-40B4-BE49-F238E27FC236}">
                <a16:creationId xmlns:a16="http://schemas.microsoft.com/office/drawing/2014/main" id="{91D8018E-34BF-1295-2ACF-0C4D08DF7ADB}"/>
              </a:ext>
            </a:extLst>
          </p:cNvPr>
          <p:cNvSpPr>
            <a:spLocks noGrp="1"/>
          </p:cNvSpPr>
          <p:nvPr>
            <p:ph type="ftr" sz="quarter" idx="11"/>
          </p:nvPr>
        </p:nvSpPr>
        <p:spPr>
          <a:xfrm rot="5400000">
            <a:off x="-1754871" y="2093199"/>
            <a:ext cx="4157472" cy="416082"/>
          </a:xfrm>
        </p:spPr>
        <p:txBody>
          <a:bodyPr/>
          <a:lstStyle/>
          <a:p>
            <a:endParaRPr lang="en-US"/>
          </a:p>
        </p:txBody>
      </p:sp>
      <p:sp>
        <p:nvSpPr>
          <p:cNvPr id="4" name="Date Placeholder 3">
            <a:extLst>
              <a:ext uri="{FF2B5EF4-FFF2-40B4-BE49-F238E27FC236}">
                <a16:creationId xmlns:a16="http://schemas.microsoft.com/office/drawing/2014/main" id="{896D32D3-8223-4851-BB8E-CB489B975FD6}"/>
              </a:ext>
            </a:extLst>
          </p:cNvPr>
          <p:cNvSpPr>
            <a:spLocks noGrp="1"/>
          </p:cNvSpPr>
          <p:nvPr>
            <p:ph type="dt" sz="half" idx="10"/>
          </p:nvPr>
        </p:nvSpPr>
        <p:spPr/>
        <p:txBody>
          <a:bodyPr/>
          <a:lstStyle/>
          <a:p>
            <a:r>
              <a:rPr lang="en-US"/>
              <a:t>20XX</a:t>
            </a:r>
          </a:p>
        </p:txBody>
      </p:sp>
      <p:sp>
        <p:nvSpPr>
          <p:cNvPr id="6" name="Slide Number Placeholder 5">
            <a:extLst>
              <a:ext uri="{FF2B5EF4-FFF2-40B4-BE49-F238E27FC236}">
                <a16:creationId xmlns:a16="http://schemas.microsoft.com/office/drawing/2014/main" id="{DBBC448B-FCF6-40C5-8BB6-15B70E8897CB}"/>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04769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F8EAA30-3B1A-4BEA-9835-33D2072451F9}"/>
              </a:ext>
            </a:extLst>
          </p:cNvPr>
          <p:cNvSpPr>
            <a:spLocks noGrp="1"/>
          </p:cNvSpPr>
          <p:nvPr>
            <p:ph type="dt" sz="half" idx="10"/>
          </p:nvPr>
        </p:nvSpPr>
        <p:spPr/>
        <p:txBody>
          <a:bodyPr/>
          <a:lstStyle/>
          <a:p>
            <a:r>
              <a:rPr lang="en-US"/>
              <a:t>20XX</a:t>
            </a:r>
          </a:p>
        </p:txBody>
      </p:sp>
      <p:sp>
        <p:nvSpPr>
          <p:cNvPr id="5" name="Footer Placeholder 4">
            <a:extLst>
              <a:ext uri="{FF2B5EF4-FFF2-40B4-BE49-F238E27FC236}">
                <a16:creationId xmlns:a16="http://schemas.microsoft.com/office/drawing/2014/main"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0FEDB1-D604-4E10-B334-5DB303498B12}"/>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032668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C6B04C-FB9E-4A9E-8892-4B5B702898B4}"/>
              </a:ext>
            </a:extLst>
          </p:cNvPr>
          <p:cNvSpPr>
            <a:spLocks noGrp="1"/>
          </p:cNvSpPr>
          <p:nvPr>
            <p:ph sz="half" idx="2"/>
          </p:nvPr>
        </p:nvSpPr>
        <p:spPr>
          <a:xfrm>
            <a:off x="6019802" y="1825625"/>
            <a:ext cx="468405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E2F0B4-0E86-473E-BC42-78D856A00C2E}"/>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9F52F-61F2-4FEE-8989-2FB400190C4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633728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EA0E4F3-8A65-4788-AE96-1FB2060F48D2}"/>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BC291E-B8EF-4ED7-A04A-23426C220CF0}"/>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289598679"/>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E82B9D-CD58-4C05-8A78-CB6E0E9D49DC}"/>
              </a:ext>
            </a:extLst>
          </p:cNvPr>
          <p:cNvSpPr>
            <a:spLocks noGrp="1"/>
          </p:cNvSpPr>
          <p:nvPr>
            <p:ph type="dt" sz="half" idx="10"/>
          </p:nvPr>
        </p:nvSpPr>
        <p:spPr/>
        <p:txBody>
          <a:bodyPr/>
          <a:lstStyle/>
          <a:p>
            <a:r>
              <a:rPr lang="en-US"/>
              <a:t>20XX</a:t>
            </a:r>
          </a:p>
        </p:txBody>
      </p:sp>
      <p:sp>
        <p:nvSpPr>
          <p:cNvPr id="4" name="Footer Placeholder 3">
            <a:extLst>
              <a:ext uri="{FF2B5EF4-FFF2-40B4-BE49-F238E27FC236}">
                <a16:creationId xmlns:a16="http://schemas.microsoft.com/office/drawing/2014/main"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C02B832-C4FE-4F88-85EA-DDC16A82B9A9}"/>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316220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75B2FC-801A-44A4-96BF-26A9E8B2A1C6}"/>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933C81-AA74-4BCE-AA9E-56E5791D078C}"/>
              </a:ext>
            </a:extLst>
          </p:cNvPr>
          <p:cNvSpPr>
            <a:spLocks noGrp="1"/>
          </p:cNvSpPr>
          <p:nvPr>
            <p:ph type="sldNum" sz="quarter" idx="12"/>
          </p:nvPr>
        </p:nvSpPr>
        <p:spPr/>
        <p:txBody>
          <a:bodyPr/>
          <a:lstStyle/>
          <a:p>
            <a:fld id="{4C8B8A27-DF03-4546-BA93-21C967D57E5C}" type="slidenum">
              <a:rPr lang="en-US" smtClean="0"/>
              <a:t>‹#›</a:t>
            </a:fld>
            <a:endParaRPr lang="en-US"/>
          </a:p>
        </p:txBody>
      </p:sp>
    </p:spTree>
    <p:extLst>
      <p:ext uri="{BB962C8B-B14F-4D97-AF65-F5344CB8AC3E}">
        <p14:creationId xmlns:p14="http://schemas.microsoft.com/office/powerpoint/2010/main" val="1544369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C07D4-6597-444C-9EFD-62021AE7618C}"/>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0D9E0F6-7216-48A1-8BCA-770C6DE3875B}"/>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1250833905"/>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4886F2E-B752-4D78-8DC4-C96A1A00E670}"/>
              </a:ext>
            </a:extLst>
          </p:cNvPr>
          <p:cNvSpPr>
            <a:spLocks noGrp="1"/>
          </p:cNvSpPr>
          <p:nvPr>
            <p:ph type="dt" sz="half" idx="10"/>
          </p:nvPr>
        </p:nvSpPr>
        <p:spPr/>
        <p:txBody>
          <a:bodyPr/>
          <a:lstStyle/>
          <a:p>
            <a:r>
              <a:rPr lang="en-US"/>
              <a:t>20XX</a:t>
            </a:r>
          </a:p>
        </p:txBody>
      </p:sp>
      <p:sp>
        <p:nvSpPr>
          <p:cNvPr id="6" name="Footer Placeholder 5">
            <a:extLst>
              <a:ext uri="{FF2B5EF4-FFF2-40B4-BE49-F238E27FC236}">
                <a16:creationId xmlns:a16="http://schemas.microsoft.com/office/drawing/2014/main"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42CE94-BD7E-44B3-9B5E-67D4BD317E99}"/>
              </a:ext>
            </a:extLst>
          </p:cNvPr>
          <p:cNvSpPr>
            <a:spLocks noGrp="1"/>
          </p:cNvSpPr>
          <p:nvPr>
            <p:ph type="sldNum" sz="quarter" idx="12"/>
          </p:nvPr>
        </p:nvSpPr>
        <p:spPr/>
        <p:txBody>
          <a:bodyPr/>
          <a:lstStyle/>
          <a:p>
            <a:fld id="{4C8B8A27-DF03-4546-BA93-21C967D57E5C}" type="slidenum">
              <a:rPr lang="en-US" smtClean="0"/>
              <a:pPr/>
              <a:t>‹#›</a:t>
            </a:fld>
            <a:endParaRPr lang="en-US"/>
          </a:p>
        </p:txBody>
      </p:sp>
    </p:spTree>
    <p:extLst>
      <p:ext uri="{BB962C8B-B14F-4D97-AF65-F5344CB8AC3E}">
        <p14:creationId xmlns:p14="http://schemas.microsoft.com/office/powerpoint/2010/main" val="3685535039"/>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r>
              <a:rPr lang="en-US"/>
              <a:t>20XX</a:t>
            </a:r>
          </a:p>
        </p:txBody>
      </p:sp>
      <p:sp>
        <p:nvSpPr>
          <p:cNvPr id="5" name="Footer Placeholder 4">
            <a:extLst>
              <a:ext uri="{FF2B5EF4-FFF2-40B4-BE49-F238E27FC236}">
                <a16:creationId xmlns:a16="http://schemas.microsoft.com/office/drawing/2014/main"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a:t>
            </a:fld>
            <a:endParaRPr lang="en-US"/>
          </a:p>
        </p:txBody>
      </p:sp>
    </p:spTree>
    <p:extLst>
      <p:ext uri="{BB962C8B-B14F-4D97-AF65-F5344CB8AC3E}">
        <p14:creationId xmlns:p14="http://schemas.microsoft.com/office/powerpoint/2010/main" val="2236583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7" r:id="rId14"/>
    <p:sldLayoutId id="2147483688" r:id="rId15"/>
    <p:sldLayoutId id="2147483689" r:id="rId16"/>
    <p:sldLayoutId id="2147483690" r:id="rId17"/>
    <p:sldLayoutId id="2147483691" r:id="rId18"/>
    <p:sldLayoutId id="2147483692" r:id="rId19"/>
    <p:sldLayoutId id="2147483694" r:id="rId20"/>
    <p:sldLayoutId id="2147483696" r:id="rId21"/>
  </p:sldLayoutIdLst>
  <p:hf sldNum="0" hdr="0" ftr="0"/>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hyperlink" Target="http://www.blackmagicdesign.com/"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0" name="Group 299">
            <a:extLst>
              <a:ext uri="{FF2B5EF4-FFF2-40B4-BE49-F238E27FC236}">
                <a16:creationId xmlns:a16="http://schemas.microsoft.com/office/drawing/2014/main" id="{71AFD227-869A-489C-A9B5-3F0498DF3C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096450" y="13394"/>
            <a:ext cx="494218" cy="6814823"/>
            <a:chOff x="11096450" y="13394"/>
            <a:chExt cx="494218" cy="6814823"/>
          </a:xfrm>
          <a:solidFill>
            <a:schemeClr val="bg2">
              <a:lumMod val="90000"/>
            </a:schemeClr>
          </a:solidFill>
        </p:grpSpPr>
        <p:sp>
          <p:nvSpPr>
            <p:cNvPr id="14" name="Freeform 8">
              <a:extLst>
                <a:ext uri="{FF2B5EF4-FFF2-40B4-BE49-F238E27FC236}">
                  <a16:creationId xmlns:a16="http://schemas.microsoft.com/office/drawing/2014/main" id="{62704B34-199B-4964-9C78-3AB9735915A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10">
              <a:extLst>
                <a:ext uri="{FF2B5EF4-FFF2-40B4-BE49-F238E27FC236}">
                  <a16:creationId xmlns:a16="http://schemas.microsoft.com/office/drawing/2014/main" id="{8B1E8DB8-017D-454E-849F-EE5742849F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15">
              <a:extLst>
                <a:ext uri="{FF2B5EF4-FFF2-40B4-BE49-F238E27FC236}">
                  <a16:creationId xmlns:a16="http://schemas.microsoft.com/office/drawing/2014/main" id="{16D80E5D-5099-41C4-A80A-1B1538C382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18">
              <a:extLst>
                <a:ext uri="{FF2B5EF4-FFF2-40B4-BE49-F238E27FC236}">
                  <a16:creationId xmlns:a16="http://schemas.microsoft.com/office/drawing/2014/main" id="{947751E1-E2F4-467E-B547-3BD4BAB7F5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19">
              <a:extLst>
                <a:ext uri="{FF2B5EF4-FFF2-40B4-BE49-F238E27FC236}">
                  <a16:creationId xmlns:a16="http://schemas.microsoft.com/office/drawing/2014/main" id="{55D8869B-B701-4268-9856-876345C8AE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20">
              <a:extLst>
                <a:ext uri="{FF2B5EF4-FFF2-40B4-BE49-F238E27FC236}">
                  <a16:creationId xmlns:a16="http://schemas.microsoft.com/office/drawing/2014/main" id="{A25CA59C-849F-4CE4-A9B0-293F98DE2C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22">
              <a:extLst>
                <a:ext uri="{FF2B5EF4-FFF2-40B4-BE49-F238E27FC236}">
                  <a16:creationId xmlns:a16="http://schemas.microsoft.com/office/drawing/2014/main" id="{FE000DB1-AAA1-4BFF-8F14-53624C2F9E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23">
              <a:extLst>
                <a:ext uri="{FF2B5EF4-FFF2-40B4-BE49-F238E27FC236}">
                  <a16:creationId xmlns:a16="http://schemas.microsoft.com/office/drawing/2014/main" id="{5EEFBC14-7E5B-47B2-B5E3-E90991F8919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26">
              <a:extLst>
                <a:ext uri="{FF2B5EF4-FFF2-40B4-BE49-F238E27FC236}">
                  <a16:creationId xmlns:a16="http://schemas.microsoft.com/office/drawing/2014/main" id="{00AFF6E4-A34A-4FD3-8C57-BB96114822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27">
              <a:extLst>
                <a:ext uri="{FF2B5EF4-FFF2-40B4-BE49-F238E27FC236}">
                  <a16:creationId xmlns:a16="http://schemas.microsoft.com/office/drawing/2014/main" id="{C63A8474-C075-4441-A0B3-52286EA500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28">
              <a:extLst>
                <a:ext uri="{FF2B5EF4-FFF2-40B4-BE49-F238E27FC236}">
                  <a16:creationId xmlns:a16="http://schemas.microsoft.com/office/drawing/2014/main" id="{35DA4698-A2ED-4512-8887-F12D3F1437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30">
              <a:extLst>
                <a:ext uri="{FF2B5EF4-FFF2-40B4-BE49-F238E27FC236}">
                  <a16:creationId xmlns:a16="http://schemas.microsoft.com/office/drawing/2014/main" id="{3358E118-D590-4E50-B21C-6CDAA1CCAF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43">
              <a:extLst>
                <a:ext uri="{FF2B5EF4-FFF2-40B4-BE49-F238E27FC236}">
                  <a16:creationId xmlns:a16="http://schemas.microsoft.com/office/drawing/2014/main" id="{F1EE889E-60FF-423F-ADCB-6CBEE853A0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1">
              <a:extLst>
                <a:ext uri="{FF2B5EF4-FFF2-40B4-BE49-F238E27FC236}">
                  <a16:creationId xmlns:a16="http://schemas.microsoft.com/office/drawing/2014/main" id="{A4AA0634-0A7C-4A35-8EB7-775200F129F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2">
              <a:extLst>
                <a:ext uri="{FF2B5EF4-FFF2-40B4-BE49-F238E27FC236}">
                  <a16:creationId xmlns:a16="http://schemas.microsoft.com/office/drawing/2014/main" id="{EBA21558-CAC3-445C-8882-5D4A0C6D2A0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53">
              <a:extLst>
                <a:ext uri="{FF2B5EF4-FFF2-40B4-BE49-F238E27FC236}">
                  <a16:creationId xmlns:a16="http://schemas.microsoft.com/office/drawing/2014/main" id="{2E9415F1-5D31-4C25-9E26-203EEF5008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54">
              <a:extLst>
                <a:ext uri="{FF2B5EF4-FFF2-40B4-BE49-F238E27FC236}">
                  <a16:creationId xmlns:a16="http://schemas.microsoft.com/office/drawing/2014/main" id="{622FC1F6-879A-45BA-8752-08020C39CE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5">
              <a:extLst>
                <a:ext uri="{FF2B5EF4-FFF2-40B4-BE49-F238E27FC236}">
                  <a16:creationId xmlns:a16="http://schemas.microsoft.com/office/drawing/2014/main" id="{BA09826C-58E2-48C5-9666-333326C2CA4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56">
              <a:extLst>
                <a:ext uri="{FF2B5EF4-FFF2-40B4-BE49-F238E27FC236}">
                  <a16:creationId xmlns:a16="http://schemas.microsoft.com/office/drawing/2014/main" id="{A6D3555F-4EA1-4EA7-9D08-2D75CE51927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57">
              <a:extLst>
                <a:ext uri="{FF2B5EF4-FFF2-40B4-BE49-F238E27FC236}">
                  <a16:creationId xmlns:a16="http://schemas.microsoft.com/office/drawing/2014/main" id="{60FA20E8-EDAA-4310-B870-97807901AC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59">
              <a:extLst>
                <a:ext uri="{FF2B5EF4-FFF2-40B4-BE49-F238E27FC236}">
                  <a16:creationId xmlns:a16="http://schemas.microsoft.com/office/drawing/2014/main" id="{F5552AA2-C2AB-4D59-B6EF-E8E5EE110E5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60">
              <a:extLst>
                <a:ext uri="{FF2B5EF4-FFF2-40B4-BE49-F238E27FC236}">
                  <a16:creationId xmlns:a16="http://schemas.microsoft.com/office/drawing/2014/main" id="{0BA267D0-8F6B-4803-B948-70E29B4587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61">
              <a:extLst>
                <a:ext uri="{FF2B5EF4-FFF2-40B4-BE49-F238E27FC236}">
                  <a16:creationId xmlns:a16="http://schemas.microsoft.com/office/drawing/2014/main" id="{86E372A3-B9F4-4FEE-8B96-D9AD879E214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5">
              <a:extLst>
                <a:ext uri="{FF2B5EF4-FFF2-40B4-BE49-F238E27FC236}">
                  <a16:creationId xmlns:a16="http://schemas.microsoft.com/office/drawing/2014/main" id="{FF0C4564-5DA6-4224-A8B7-85CE1323DE8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6">
              <a:extLst>
                <a:ext uri="{FF2B5EF4-FFF2-40B4-BE49-F238E27FC236}">
                  <a16:creationId xmlns:a16="http://schemas.microsoft.com/office/drawing/2014/main" id="{19F31D0D-C43D-4BB0-A13C-9524B84117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7">
              <a:extLst>
                <a:ext uri="{FF2B5EF4-FFF2-40B4-BE49-F238E27FC236}">
                  <a16:creationId xmlns:a16="http://schemas.microsoft.com/office/drawing/2014/main" id="{6B32FB03-B0FE-4731-BE41-C59AFB49FB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8">
              <a:extLst>
                <a:ext uri="{FF2B5EF4-FFF2-40B4-BE49-F238E27FC236}">
                  <a16:creationId xmlns:a16="http://schemas.microsoft.com/office/drawing/2014/main" id="{BDD5B6F0-1E17-4DCD-AE5F-ED8C48892FE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9">
              <a:extLst>
                <a:ext uri="{FF2B5EF4-FFF2-40B4-BE49-F238E27FC236}">
                  <a16:creationId xmlns:a16="http://schemas.microsoft.com/office/drawing/2014/main" id="{0290BE17-E89B-4AF9-B3F6-AF4884D5246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11">
              <a:extLst>
                <a:ext uri="{FF2B5EF4-FFF2-40B4-BE49-F238E27FC236}">
                  <a16:creationId xmlns:a16="http://schemas.microsoft.com/office/drawing/2014/main" id="{85F63089-F77F-4F02-8417-AAC1847FBCA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12">
              <a:extLst>
                <a:ext uri="{FF2B5EF4-FFF2-40B4-BE49-F238E27FC236}">
                  <a16:creationId xmlns:a16="http://schemas.microsoft.com/office/drawing/2014/main" id="{7B01CD5E-570F-4CBF-9904-94F30D928C5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13">
              <a:extLst>
                <a:ext uri="{FF2B5EF4-FFF2-40B4-BE49-F238E27FC236}">
                  <a16:creationId xmlns:a16="http://schemas.microsoft.com/office/drawing/2014/main" id="{7EE6A672-2915-4B03-99A9-9364D5F152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14">
              <a:extLst>
                <a:ext uri="{FF2B5EF4-FFF2-40B4-BE49-F238E27FC236}">
                  <a16:creationId xmlns:a16="http://schemas.microsoft.com/office/drawing/2014/main" id="{2136B643-14E1-443A-BC1C-06ADAE65C30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16">
              <a:extLst>
                <a:ext uri="{FF2B5EF4-FFF2-40B4-BE49-F238E27FC236}">
                  <a16:creationId xmlns:a16="http://schemas.microsoft.com/office/drawing/2014/main" id="{867FA393-4F37-4E1A-870B-F96775FAB7E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17">
              <a:extLst>
                <a:ext uri="{FF2B5EF4-FFF2-40B4-BE49-F238E27FC236}">
                  <a16:creationId xmlns:a16="http://schemas.microsoft.com/office/drawing/2014/main" id="{E225A1BE-FAD2-4764-A7E4-A6DA07D0573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21">
              <a:extLst>
                <a:ext uri="{FF2B5EF4-FFF2-40B4-BE49-F238E27FC236}">
                  <a16:creationId xmlns:a16="http://schemas.microsoft.com/office/drawing/2014/main" id="{25D65388-C7E0-4C07-822A-03C5009C6D1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25">
              <a:extLst>
                <a:ext uri="{FF2B5EF4-FFF2-40B4-BE49-F238E27FC236}">
                  <a16:creationId xmlns:a16="http://schemas.microsoft.com/office/drawing/2014/main" id="{E1D79822-C494-449C-B439-F437DAD4F21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29">
              <a:extLst>
                <a:ext uri="{FF2B5EF4-FFF2-40B4-BE49-F238E27FC236}">
                  <a16:creationId xmlns:a16="http://schemas.microsoft.com/office/drawing/2014/main" id="{CDB324E5-E8D9-40E3-BAB4-1F87E67E4F4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1">
              <a:extLst>
                <a:ext uri="{FF2B5EF4-FFF2-40B4-BE49-F238E27FC236}">
                  <a16:creationId xmlns:a16="http://schemas.microsoft.com/office/drawing/2014/main" id="{15404AB3-12EB-462E-85A2-AF4A7E91D72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2">
              <a:extLst>
                <a:ext uri="{FF2B5EF4-FFF2-40B4-BE49-F238E27FC236}">
                  <a16:creationId xmlns:a16="http://schemas.microsoft.com/office/drawing/2014/main" id="{228021CB-53B3-4BCC-A14C-0B6951FC97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3">
              <a:extLst>
                <a:ext uri="{FF2B5EF4-FFF2-40B4-BE49-F238E27FC236}">
                  <a16:creationId xmlns:a16="http://schemas.microsoft.com/office/drawing/2014/main" id="{B353D0BC-00A6-4EA4-9311-9FCB88CC202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34">
              <a:extLst>
                <a:ext uri="{FF2B5EF4-FFF2-40B4-BE49-F238E27FC236}">
                  <a16:creationId xmlns:a16="http://schemas.microsoft.com/office/drawing/2014/main" id="{0E001FD3-6EDD-47A3-9916-826E1595DAB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35">
              <a:extLst>
                <a:ext uri="{FF2B5EF4-FFF2-40B4-BE49-F238E27FC236}">
                  <a16:creationId xmlns:a16="http://schemas.microsoft.com/office/drawing/2014/main" id="{FE214D5B-D151-4E09-A01E-BEAAF9C679E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36">
              <a:extLst>
                <a:ext uri="{FF2B5EF4-FFF2-40B4-BE49-F238E27FC236}">
                  <a16:creationId xmlns:a16="http://schemas.microsoft.com/office/drawing/2014/main" id="{3024EF13-0A45-49DD-B0F4-FA3A5169EFF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37">
              <a:extLst>
                <a:ext uri="{FF2B5EF4-FFF2-40B4-BE49-F238E27FC236}">
                  <a16:creationId xmlns:a16="http://schemas.microsoft.com/office/drawing/2014/main" id="{95E0BDAE-48A7-4752-A150-74DA4BAE5E4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38">
              <a:extLst>
                <a:ext uri="{FF2B5EF4-FFF2-40B4-BE49-F238E27FC236}">
                  <a16:creationId xmlns:a16="http://schemas.microsoft.com/office/drawing/2014/main" id="{DE128EDB-3179-4F47-8B37-BEDE3B82FFC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39">
              <a:extLst>
                <a:ext uri="{FF2B5EF4-FFF2-40B4-BE49-F238E27FC236}">
                  <a16:creationId xmlns:a16="http://schemas.microsoft.com/office/drawing/2014/main" id="{E09CDD49-7B7B-42C0-A09E-6CFB3CDFF6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0">
              <a:extLst>
                <a:ext uri="{FF2B5EF4-FFF2-40B4-BE49-F238E27FC236}">
                  <a16:creationId xmlns:a16="http://schemas.microsoft.com/office/drawing/2014/main" id="{93C5D839-4CD5-4165-9091-7D9B92CDC1D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1">
              <a:extLst>
                <a:ext uri="{FF2B5EF4-FFF2-40B4-BE49-F238E27FC236}">
                  <a16:creationId xmlns:a16="http://schemas.microsoft.com/office/drawing/2014/main" id="{3C7F638A-BB6D-4B24-A7F9-03BF8087459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2">
              <a:extLst>
                <a:ext uri="{FF2B5EF4-FFF2-40B4-BE49-F238E27FC236}">
                  <a16:creationId xmlns:a16="http://schemas.microsoft.com/office/drawing/2014/main" id="{5B59DB64-329B-45EA-8A67-4213A886B5B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44">
              <a:extLst>
                <a:ext uri="{FF2B5EF4-FFF2-40B4-BE49-F238E27FC236}">
                  <a16:creationId xmlns:a16="http://schemas.microsoft.com/office/drawing/2014/main" id="{D8DAB003-6484-4D1D-85AE-93FA09BC5E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45">
              <a:extLst>
                <a:ext uri="{FF2B5EF4-FFF2-40B4-BE49-F238E27FC236}">
                  <a16:creationId xmlns:a16="http://schemas.microsoft.com/office/drawing/2014/main" id="{D49280A1-ACA8-4CD6-9012-AF12660F07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5" name="Freeform 46">
              <a:extLst>
                <a:ext uri="{FF2B5EF4-FFF2-40B4-BE49-F238E27FC236}">
                  <a16:creationId xmlns:a16="http://schemas.microsoft.com/office/drawing/2014/main" id="{C03EAE8C-6089-40E5-9361-2E266A1EEBA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6" name="Freeform 47">
              <a:extLst>
                <a:ext uri="{FF2B5EF4-FFF2-40B4-BE49-F238E27FC236}">
                  <a16:creationId xmlns:a16="http://schemas.microsoft.com/office/drawing/2014/main" id="{02E3A077-F087-4E14-A13E-4E9D4369B1F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7" name="Freeform 48">
              <a:extLst>
                <a:ext uri="{FF2B5EF4-FFF2-40B4-BE49-F238E27FC236}">
                  <a16:creationId xmlns:a16="http://schemas.microsoft.com/office/drawing/2014/main" id="{7CE4FAAA-45E7-4C86-B59A-F284B79EFD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8" name="Freeform 49">
              <a:extLst>
                <a:ext uri="{FF2B5EF4-FFF2-40B4-BE49-F238E27FC236}">
                  <a16:creationId xmlns:a16="http://schemas.microsoft.com/office/drawing/2014/main" id="{E2689B62-CCA1-4EE5-B622-FBA51686891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9" name="Freeform 8">
              <a:extLst>
                <a:ext uri="{FF2B5EF4-FFF2-40B4-BE49-F238E27FC236}">
                  <a16:creationId xmlns:a16="http://schemas.microsoft.com/office/drawing/2014/main" id="{113638EE-3BCF-4315-A329-3C6766A3890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70" name="Freeform 106">
              <a:extLst>
                <a:ext uri="{FF2B5EF4-FFF2-40B4-BE49-F238E27FC236}">
                  <a16:creationId xmlns:a16="http://schemas.microsoft.com/office/drawing/2014/main" id="{4FB36B8F-335B-40F2-83BB-C2B2689DC2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useBgFill="1">
        <p:nvSpPr>
          <p:cNvPr id="301" name="Rectangle 300">
            <a:extLst>
              <a:ext uri="{FF2B5EF4-FFF2-40B4-BE49-F238E27FC236}">
                <a16:creationId xmlns:a16="http://schemas.microsoft.com/office/drawing/2014/main" id="{D6F5F07B-A917-442C-82D5-5719737E9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99">
            <a:extLst>
              <a:ext uri="{FF2B5EF4-FFF2-40B4-BE49-F238E27FC236}">
                <a16:creationId xmlns:a16="http://schemas.microsoft.com/office/drawing/2014/main" id="{EC0D392E-82AA-A0FB-17D0-03C09761DA66}"/>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12494" b="12494"/>
          <a:stretch>
            <a:fillRect/>
          </a:stretch>
        </p:blipFill>
        <p:spPr>
          <a:xfrm>
            <a:off x="0" y="42927"/>
            <a:ext cx="12191982" cy="6859119"/>
          </a:xfrm>
          <a:prstGeom prst="rect">
            <a:avLst/>
          </a:prstGeom>
        </p:spPr>
      </p:pic>
      <p:sp>
        <p:nvSpPr>
          <p:cNvPr id="302" name="Rectangle 301">
            <a:extLst>
              <a:ext uri="{FF2B5EF4-FFF2-40B4-BE49-F238E27FC236}">
                <a16:creationId xmlns:a16="http://schemas.microsoft.com/office/drawing/2014/main" id="{C6C3E48C-655A-4982-8E73-7FB0D9E650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 y="3544047"/>
            <a:ext cx="12191982" cy="3321895"/>
          </a:xfrm>
          <a:prstGeom prst="rect">
            <a:avLst/>
          </a:prstGeom>
          <a:gradFill>
            <a:gsLst>
              <a:gs pos="100000">
                <a:srgbClr val="000000">
                  <a:alpha val="0"/>
                </a:srgbClr>
              </a:gs>
              <a:gs pos="0">
                <a:schemeClr val="tx1"/>
              </a:gs>
              <a:gs pos="0">
                <a:srgbClr val="000000">
                  <a:alpha val="4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5224AF3-8A06-5D1E-F762-4E225CD6443A}"/>
              </a:ext>
            </a:extLst>
          </p:cNvPr>
          <p:cNvSpPr>
            <a:spLocks noGrp="1"/>
          </p:cNvSpPr>
          <p:nvPr>
            <p:ph type="ctrTitle"/>
          </p:nvPr>
        </p:nvSpPr>
        <p:spPr>
          <a:xfrm>
            <a:off x="1783308" y="3911502"/>
            <a:ext cx="8625385" cy="1087317"/>
          </a:xfrm>
        </p:spPr>
        <p:txBody>
          <a:bodyPr vert="horz" lIns="91440" tIns="45720" rIns="91440" bIns="45720" rtlCol="0" anchor="b">
            <a:normAutofit/>
          </a:bodyPr>
          <a:lstStyle/>
          <a:p>
            <a:r>
              <a:rPr lang="en-US" sz="4000">
                <a:solidFill>
                  <a:srgbClr val="FFFFFF"/>
                </a:solidFill>
              </a:rPr>
              <a:t>Creating a Time Lapse</a:t>
            </a:r>
          </a:p>
        </p:txBody>
      </p:sp>
    </p:spTree>
    <p:extLst>
      <p:ext uri="{BB962C8B-B14F-4D97-AF65-F5344CB8AC3E}">
        <p14:creationId xmlns:p14="http://schemas.microsoft.com/office/powerpoint/2010/main" val="704899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299B3-0005-84CF-7ACE-BB6EB008324F}"/>
              </a:ext>
            </a:extLst>
          </p:cNvPr>
          <p:cNvSpPr>
            <a:spLocks noGrp="1"/>
          </p:cNvSpPr>
          <p:nvPr>
            <p:ph type="title"/>
          </p:nvPr>
        </p:nvSpPr>
        <p:spPr>
          <a:xfrm>
            <a:off x="1069848" y="110363"/>
            <a:ext cx="9634011" cy="1325563"/>
          </a:xfrm>
        </p:spPr>
        <p:txBody>
          <a:bodyPr/>
          <a:lstStyle/>
          <a:p>
            <a:r>
              <a:rPr lang="en-US" dirty="0"/>
              <a:t>Start Screen</a:t>
            </a:r>
          </a:p>
        </p:txBody>
      </p:sp>
      <p:sp>
        <p:nvSpPr>
          <p:cNvPr id="3" name="Content Placeholder 2">
            <a:extLst>
              <a:ext uri="{FF2B5EF4-FFF2-40B4-BE49-F238E27FC236}">
                <a16:creationId xmlns:a16="http://schemas.microsoft.com/office/drawing/2014/main" id="{F8DA1F90-D97F-B975-9682-93969B719CA0}"/>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2B02B1A5-B92E-3532-D1C0-0DD783B00D72}"/>
              </a:ext>
            </a:extLst>
          </p:cNvPr>
          <p:cNvSpPr>
            <a:spLocks noGrp="1"/>
          </p:cNvSpPr>
          <p:nvPr>
            <p:ph sz="half" idx="15"/>
          </p:nvPr>
        </p:nvSpPr>
        <p:spPr/>
        <p:txBody>
          <a:bodyPr/>
          <a:lstStyle/>
          <a:p>
            <a:endParaRPr lang="en-US"/>
          </a:p>
        </p:txBody>
      </p:sp>
      <p:sp>
        <p:nvSpPr>
          <p:cNvPr id="5" name="Date Placeholder 4">
            <a:extLst>
              <a:ext uri="{FF2B5EF4-FFF2-40B4-BE49-F238E27FC236}">
                <a16:creationId xmlns:a16="http://schemas.microsoft.com/office/drawing/2014/main" id="{02648CD2-F22F-88EC-7869-5E5E9F74EBC1}"/>
              </a:ext>
            </a:extLst>
          </p:cNvPr>
          <p:cNvSpPr>
            <a:spLocks noGrp="1"/>
          </p:cNvSpPr>
          <p:nvPr>
            <p:ph type="dt" sz="half" idx="10"/>
          </p:nvPr>
        </p:nvSpPr>
        <p:spPr/>
        <p:txBody>
          <a:bodyPr/>
          <a:lstStyle/>
          <a:p>
            <a:r>
              <a:rPr lang="en-US"/>
              <a:t>20XX</a:t>
            </a:r>
          </a:p>
        </p:txBody>
      </p:sp>
      <p:pic>
        <p:nvPicPr>
          <p:cNvPr id="9" name="Picture 8">
            <a:extLst>
              <a:ext uri="{FF2B5EF4-FFF2-40B4-BE49-F238E27FC236}">
                <a16:creationId xmlns:a16="http://schemas.microsoft.com/office/drawing/2014/main" id="{567FE21E-741D-9AD1-388D-2040EB08C20C}"/>
              </a:ext>
            </a:extLst>
          </p:cNvPr>
          <p:cNvPicPr>
            <a:picLocks noChangeAspect="1"/>
          </p:cNvPicPr>
          <p:nvPr/>
        </p:nvPicPr>
        <p:blipFill>
          <a:blip r:embed="rId2"/>
          <a:stretch>
            <a:fillRect/>
          </a:stretch>
        </p:blipFill>
        <p:spPr>
          <a:xfrm>
            <a:off x="824248" y="1159105"/>
            <a:ext cx="9775065" cy="5446925"/>
          </a:xfrm>
          <a:prstGeom prst="rect">
            <a:avLst/>
          </a:prstGeom>
        </p:spPr>
      </p:pic>
    </p:spTree>
    <p:extLst>
      <p:ext uri="{BB962C8B-B14F-4D97-AF65-F5344CB8AC3E}">
        <p14:creationId xmlns:p14="http://schemas.microsoft.com/office/powerpoint/2010/main" val="392762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7A1E3-B735-B7F0-9CFD-2BC204C2322A}"/>
              </a:ext>
            </a:extLst>
          </p:cNvPr>
          <p:cNvSpPr>
            <a:spLocks noGrp="1"/>
          </p:cNvSpPr>
          <p:nvPr>
            <p:ph type="title"/>
          </p:nvPr>
        </p:nvSpPr>
        <p:spPr/>
        <p:txBody>
          <a:bodyPr/>
          <a:lstStyle/>
          <a:p>
            <a:r>
              <a:rPr lang="en-US" dirty="0"/>
              <a:t>Create a Project</a:t>
            </a:r>
          </a:p>
        </p:txBody>
      </p:sp>
      <p:sp>
        <p:nvSpPr>
          <p:cNvPr id="3" name="Content Placeholder 2">
            <a:extLst>
              <a:ext uri="{FF2B5EF4-FFF2-40B4-BE49-F238E27FC236}">
                <a16:creationId xmlns:a16="http://schemas.microsoft.com/office/drawing/2014/main" id="{F557D03C-0915-D0F3-CD80-F9F9680EBED1}"/>
              </a:ext>
            </a:extLst>
          </p:cNvPr>
          <p:cNvSpPr>
            <a:spLocks noGrp="1"/>
          </p:cNvSpPr>
          <p:nvPr>
            <p:ph sz="half" idx="1"/>
          </p:nvPr>
        </p:nvSpPr>
        <p:spPr>
          <a:xfrm>
            <a:off x="1069848" y="2143673"/>
            <a:ext cx="9748406" cy="4238839"/>
          </a:xfrm>
        </p:spPr>
        <p:txBody>
          <a:bodyPr/>
          <a:lstStyle/>
          <a:p>
            <a:pPr marL="285750" indent="-285750">
              <a:buFont typeface="Arial" panose="020B0604020202020204" pitchFamily="34" charset="0"/>
              <a:buChar char="•"/>
            </a:pPr>
            <a:r>
              <a:rPr lang="en-US" dirty="0"/>
              <a:t>Name your project</a:t>
            </a:r>
          </a:p>
          <a:p>
            <a:pPr marL="514350" lvl="1" indent="-285750"/>
            <a:r>
              <a:rPr lang="en-US" dirty="0"/>
              <a:t>Project Settings</a:t>
            </a:r>
          </a:p>
          <a:p>
            <a:pPr marL="514350" lvl="1" indent="-285750"/>
            <a:r>
              <a:rPr lang="en-US" dirty="0"/>
              <a:t>Timeline Resolution - 1920x1080</a:t>
            </a:r>
          </a:p>
          <a:p>
            <a:pPr marL="514350" lvl="1" indent="-285750"/>
            <a:r>
              <a:rPr lang="en-US" dirty="0"/>
              <a:t>Frame rate - 23.976</a:t>
            </a:r>
          </a:p>
          <a:p>
            <a:pPr marL="514350" lvl="1" indent="-285750"/>
            <a:r>
              <a:rPr lang="en-US" dirty="0"/>
              <a:t>Video Format – HD 1080p 23.976</a:t>
            </a:r>
          </a:p>
        </p:txBody>
      </p:sp>
      <p:sp>
        <p:nvSpPr>
          <p:cNvPr id="5" name="Date Placeholder 4">
            <a:extLst>
              <a:ext uri="{FF2B5EF4-FFF2-40B4-BE49-F238E27FC236}">
                <a16:creationId xmlns:a16="http://schemas.microsoft.com/office/drawing/2014/main" id="{F0CDFC20-E14A-02D6-D1DF-41CE7CFD7281}"/>
              </a:ext>
            </a:extLst>
          </p:cNvPr>
          <p:cNvSpPr>
            <a:spLocks noGrp="1"/>
          </p:cNvSpPr>
          <p:nvPr>
            <p:ph type="dt" sz="half" idx="10"/>
          </p:nvPr>
        </p:nvSpPr>
        <p:spPr/>
        <p:txBody>
          <a:bodyPr/>
          <a:lstStyle/>
          <a:p>
            <a:r>
              <a:rPr lang="en-US"/>
              <a:t>20XX</a:t>
            </a:r>
          </a:p>
        </p:txBody>
      </p:sp>
    </p:spTree>
    <p:extLst>
      <p:ext uri="{BB962C8B-B14F-4D97-AF65-F5344CB8AC3E}">
        <p14:creationId xmlns:p14="http://schemas.microsoft.com/office/powerpoint/2010/main" val="27251485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5555E-3DA0-D3C8-D241-992F739DDA6D}"/>
              </a:ext>
            </a:extLst>
          </p:cNvPr>
          <p:cNvSpPr>
            <a:spLocks noGrp="1"/>
          </p:cNvSpPr>
          <p:nvPr>
            <p:ph type="title"/>
          </p:nvPr>
        </p:nvSpPr>
        <p:spPr>
          <a:xfrm>
            <a:off x="1278994" y="110363"/>
            <a:ext cx="9634011" cy="1325563"/>
          </a:xfrm>
        </p:spPr>
        <p:txBody>
          <a:bodyPr/>
          <a:lstStyle/>
          <a:p>
            <a:r>
              <a:rPr lang="en-US" dirty="0"/>
              <a:t>Davinci Interface</a:t>
            </a:r>
          </a:p>
        </p:txBody>
      </p:sp>
      <p:sp>
        <p:nvSpPr>
          <p:cNvPr id="5" name="Date Placeholder 4">
            <a:extLst>
              <a:ext uri="{FF2B5EF4-FFF2-40B4-BE49-F238E27FC236}">
                <a16:creationId xmlns:a16="http://schemas.microsoft.com/office/drawing/2014/main" id="{C53CBEDE-1C1E-F6CF-E731-9A05B12972BE}"/>
              </a:ext>
            </a:extLst>
          </p:cNvPr>
          <p:cNvSpPr>
            <a:spLocks noGrp="1"/>
          </p:cNvSpPr>
          <p:nvPr>
            <p:ph type="dt" sz="half" idx="10"/>
          </p:nvPr>
        </p:nvSpPr>
        <p:spPr/>
        <p:txBody>
          <a:bodyPr/>
          <a:lstStyle/>
          <a:p>
            <a:r>
              <a:rPr lang="en-US"/>
              <a:t>20XX</a:t>
            </a:r>
          </a:p>
        </p:txBody>
      </p:sp>
      <p:sp>
        <p:nvSpPr>
          <p:cNvPr id="9" name="Content Placeholder 8">
            <a:extLst>
              <a:ext uri="{FF2B5EF4-FFF2-40B4-BE49-F238E27FC236}">
                <a16:creationId xmlns:a16="http://schemas.microsoft.com/office/drawing/2014/main" id="{4C8014E3-D367-0A49-363A-81DD02AB1CD1}"/>
              </a:ext>
            </a:extLst>
          </p:cNvPr>
          <p:cNvSpPr>
            <a:spLocks noGrp="1"/>
          </p:cNvSpPr>
          <p:nvPr>
            <p:ph sz="half" idx="1"/>
          </p:nvPr>
        </p:nvSpPr>
        <p:spPr/>
        <p:txBody>
          <a:bodyPr/>
          <a:lstStyle/>
          <a:p>
            <a:endParaRPr lang="en-US"/>
          </a:p>
        </p:txBody>
      </p:sp>
      <p:pic>
        <p:nvPicPr>
          <p:cNvPr id="11" name="Picture 10">
            <a:extLst>
              <a:ext uri="{FF2B5EF4-FFF2-40B4-BE49-F238E27FC236}">
                <a16:creationId xmlns:a16="http://schemas.microsoft.com/office/drawing/2014/main" id="{7C31719D-B6B5-7E17-B859-0EB45BB73E23}"/>
              </a:ext>
            </a:extLst>
          </p:cNvPr>
          <p:cNvPicPr>
            <a:picLocks noChangeAspect="1"/>
          </p:cNvPicPr>
          <p:nvPr/>
        </p:nvPicPr>
        <p:blipFill>
          <a:blip r:embed="rId3"/>
          <a:stretch>
            <a:fillRect/>
          </a:stretch>
        </p:blipFill>
        <p:spPr>
          <a:xfrm>
            <a:off x="811369" y="1022610"/>
            <a:ext cx="10753859" cy="5725027"/>
          </a:xfrm>
          <a:prstGeom prst="rect">
            <a:avLst/>
          </a:prstGeom>
        </p:spPr>
      </p:pic>
    </p:spTree>
    <p:extLst>
      <p:ext uri="{BB962C8B-B14F-4D97-AF65-F5344CB8AC3E}">
        <p14:creationId xmlns:p14="http://schemas.microsoft.com/office/powerpoint/2010/main" val="4270962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AF19EF-9374-06D4-A6DB-29C0BB0F784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3C2DC0-25D7-8036-CA3A-3BD82BB876A5}"/>
              </a:ext>
            </a:extLst>
          </p:cNvPr>
          <p:cNvSpPr>
            <a:spLocks noGrp="1"/>
          </p:cNvSpPr>
          <p:nvPr>
            <p:ph type="title"/>
          </p:nvPr>
        </p:nvSpPr>
        <p:spPr/>
        <p:txBody>
          <a:bodyPr/>
          <a:lstStyle/>
          <a:p>
            <a:r>
              <a:rPr lang="en-US"/>
              <a:t>Lay in the Clips</a:t>
            </a:r>
          </a:p>
        </p:txBody>
      </p:sp>
      <p:sp>
        <p:nvSpPr>
          <p:cNvPr id="3" name="Content Placeholder 2">
            <a:extLst>
              <a:ext uri="{FF2B5EF4-FFF2-40B4-BE49-F238E27FC236}">
                <a16:creationId xmlns:a16="http://schemas.microsoft.com/office/drawing/2014/main" id="{D52B3021-1D96-307A-97C4-95E5988936C4}"/>
              </a:ext>
            </a:extLst>
          </p:cNvPr>
          <p:cNvSpPr>
            <a:spLocks noGrp="1"/>
          </p:cNvSpPr>
          <p:nvPr>
            <p:ph sz="half" idx="1"/>
          </p:nvPr>
        </p:nvSpPr>
        <p:spPr>
          <a:xfrm>
            <a:off x="1069848" y="2143673"/>
            <a:ext cx="9784006" cy="4238839"/>
          </a:xfrm>
        </p:spPr>
        <p:txBody>
          <a:bodyPr>
            <a:normAutofit/>
          </a:bodyPr>
          <a:lstStyle/>
          <a:p>
            <a:r>
              <a:rPr lang="en-US" dirty="0"/>
              <a:t>You want your clips to follow the music. Build in more dramatic clips when the music builds. Calmer ones when the music is quiet and melodic.</a:t>
            </a:r>
          </a:p>
          <a:p>
            <a:r>
              <a:rPr lang="en-US" dirty="0"/>
              <a:t>Transitions also follow the music – if there’s a strong downbeat, plan a cut – an abrupt change from one clip to another. Other times, use a gentler transition. Cross fade, fade to black and back, etc. </a:t>
            </a:r>
          </a:p>
          <a:p>
            <a:r>
              <a:rPr lang="en-US" dirty="0"/>
              <a:t>Lay in any sound effects you like. Thunder during a scene with </a:t>
            </a:r>
            <a:r>
              <a:rPr lang="en-US" dirty="0" err="1"/>
              <a:t>lighning</a:t>
            </a:r>
            <a:r>
              <a:rPr lang="en-US" dirty="0"/>
              <a:t>? Birdsong for a forest or </a:t>
            </a:r>
            <a:r>
              <a:rPr lang="en-US" dirty="0" err="1"/>
              <a:t>pastorial</a:t>
            </a:r>
            <a:r>
              <a:rPr lang="en-US" dirty="0"/>
              <a:t> scene? </a:t>
            </a:r>
          </a:p>
        </p:txBody>
      </p:sp>
      <p:sp>
        <p:nvSpPr>
          <p:cNvPr id="5" name="Date Placeholder 4">
            <a:extLst>
              <a:ext uri="{FF2B5EF4-FFF2-40B4-BE49-F238E27FC236}">
                <a16:creationId xmlns:a16="http://schemas.microsoft.com/office/drawing/2014/main" id="{20F46BD1-23FE-CEB2-A598-3B93E3A5B4DB}"/>
              </a:ext>
            </a:extLst>
          </p:cNvPr>
          <p:cNvSpPr>
            <a:spLocks noGrp="1"/>
          </p:cNvSpPr>
          <p:nvPr>
            <p:ph type="dt" sz="half" idx="10"/>
          </p:nvPr>
        </p:nvSpPr>
        <p:spPr/>
        <p:txBody>
          <a:bodyPr/>
          <a:lstStyle/>
          <a:p>
            <a:r>
              <a:rPr lang="en-US"/>
              <a:t>20XX</a:t>
            </a:r>
          </a:p>
        </p:txBody>
      </p:sp>
    </p:spTree>
    <p:extLst>
      <p:ext uri="{BB962C8B-B14F-4D97-AF65-F5344CB8AC3E}">
        <p14:creationId xmlns:p14="http://schemas.microsoft.com/office/powerpoint/2010/main" val="697665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985C15-F50D-701D-5321-71B213B592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86F5B0-A572-FA71-2C3D-E957BA12462C}"/>
              </a:ext>
            </a:extLst>
          </p:cNvPr>
          <p:cNvSpPr>
            <a:spLocks noGrp="1"/>
          </p:cNvSpPr>
          <p:nvPr>
            <p:ph type="title"/>
          </p:nvPr>
        </p:nvSpPr>
        <p:spPr/>
        <p:txBody>
          <a:bodyPr/>
          <a:lstStyle/>
          <a:p>
            <a:r>
              <a:rPr lang="en-US"/>
              <a:t>Export Your Movie</a:t>
            </a:r>
          </a:p>
        </p:txBody>
      </p:sp>
      <p:sp>
        <p:nvSpPr>
          <p:cNvPr id="5" name="Date Placeholder 4">
            <a:extLst>
              <a:ext uri="{FF2B5EF4-FFF2-40B4-BE49-F238E27FC236}">
                <a16:creationId xmlns:a16="http://schemas.microsoft.com/office/drawing/2014/main" id="{CA08743C-3597-EFEF-FDDC-E8256BC2387D}"/>
              </a:ext>
            </a:extLst>
          </p:cNvPr>
          <p:cNvSpPr>
            <a:spLocks noGrp="1"/>
          </p:cNvSpPr>
          <p:nvPr>
            <p:ph type="dt" sz="half" idx="10"/>
          </p:nvPr>
        </p:nvSpPr>
        <p:spPr/>
        <p:txBody>
          <a:bodyPr/>
          <a:lstStyle/>
          <a:p>
            <a:r>
              <a:rPr lang="en-US"/>
              <a:t>20XX</a:t>
            </a:r>
          </a:p>
        </p:txBody>
      </p:sp>
      <p:sp>
        <p:nvSpPr>
          <p:cNvPr id="6" name="Content Placeholder 5">
            <a:extLst>
              <a:ext uri="{FF2B5EF4-FFF2-40B4-BE49-F238E27FC236}">
                <a16:creationId xmlns:a16="http://schemas.microsoft.com/office/drawing/2014/main" id="{75ABA1BB-54A8-ABB2-1B35-8FF9A81E1B64}"/>
              </a:ext>
            </a:extLst>
          </p:cNvPr>
          <p:cNvSpPr>
            <a:spLocks noGrp="1"/>
          </p:cNvSpPr>
          <p:nvPr>
            <p:ph sz="half" idx="1"/>
          </p:nvPr>
        </p:nvSpPr>
        <p:spPr/>
        <p:txBody>
          <a:bodyPr/>
          <a:lstStyle/>
          <a:p>
            <a:r>
              <a:rPr lang="en-US" dirty="0"/>
              <a:t>Set your options</a:t>
            </a:r>
          </a:p>
          <a:p>
            <a:r>
              <a:rPr lang="en-US" dirty="0"/>
              <a:t>Add to render queue</a:t>
            </a:r>
          </a:p>
          <a:p>
            <a:r>
              <a:rPr lang="en-US" dirty="0"/>
              <a:t>Render</a:t>
            </a:r>
          </a:p>
        </p:txBody>
      </p:sp>
      <p:pic>
        <p:nvPicPr>
          <p:cNvPr id="8" name="Picture 7">
            <a:extLst>
              <a:ext uri="{FF2B5EF4-FFF2-40B4-BE49-F238E27FC236}">
                <a16:creationId xmlns:a16="http://schemas.microsoft.com/office/drawing/2014/main" id="{77D78B56-2858-8349-2C16-9E15D1A0B60E}"/>
              </a:ext>
            </a:extLst>
          </p:cNvPr>
          <p:cNvPicPr>
            <a:picLocks noChangeAspect="1"/>
          </p:cNvPicPr>
          <p:nvPr/>
        </p:nvPicPr>
        <p:blipFill>
          <a:blip r:embed="rId3"/>
          <a:stretch>
            <a:fillRect/>
          </a:stretch>
        </p:blipFill>
        <p:spPr>
          <a:xfrm>
            <a:off x="6650017" y="850107"/>
            <a:ext cx="4058216" cy="5420481"/>
          </a:xfrm>
          <a:prstGeom prst="rect">
            <a:avLst/>
          </a:prstGeom>
        </p:spPr>
      </p:pic>
    </p:spTree>
    <p:extLst>
      <p:ext uri="{BB962C8B-B14F-4D97-AF65-F5344CB8AC3E}">
        <p14:creationId xmlns:p14="http://schemas.microsoft.com/office/powerpoint/2010/main" val="2874589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5A2EB-2AD5-37D8-41BE-671A3436950F}"/>
              </a:ext>
            </a:extLst>
          </p:cNvPr>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265B7813-8001-48C0-294B-5FE24E4FBD54}"/>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8BF98559-A274-4287-4685-C623D1DE465D}"/>
              </a:ext>
            </a:extLst>
          </p:cNvPr>
          <p:cNvSpPr>
            <a:spLocks noGrp="1"/>
          </p:cNvSpPr>
          <p:nvPr>
            <p:ph sz="half" idx="13"/>
          </p:nvPr>
        </p:nvSpPr>
        <p:spPr/>
        <p:txBody>
          <a:bodyPr/>
          <a:lstStyle/>
          <a:p>
            <a:endParaRPr lang="en-US"/>
          </a:p>
        </p:txBody>
      </p:sp>
      <p:sp>
        <p:nvSpPr>
          <p:cNvPr id="5" name="Date Placeholder 4">
            <a:extLst>
              <a:ext uri="{FF2B5EF4-FFF2-40B4-BE49-F238E27FC236}">
                <a16:creationId xmlns:a16="http://schemas.microsoft.com/office/drawing/2014/main" id="{0154471B-A518-5164-14EB-C652CC01C664}"/>
              </a:ext>
            </a:extLst>
          </p:cNvPr>
          <p:cNvSpPr>
            <a:spLocks noGrp="1"/>
          </p:cNvSpPr>
          <p:nvPr>
            <p:ph type="dt" sz="half" idx="10"/>
          </p:nvPr>
        </p:nvSpPr>
        <p:spPr/>
        <p:txBody>
          <a:bodyPr/>
          <a:lstStyle/>
          <a:p>
            <a:r>
              <a:rPr lang="en-US"/>
              <a:t>20XX</a:t>
            </a:r>
          </a:p>
        </p:txBody>
      </p:sp>
    </p:spTree>
    <p:extLst>
      <p:ext uri="{BB962C8B-B14F-4D97-AF65-F5344CB8AC3E}">
        <p14:creationId xmlns:p14="http://schemas.microsoft.com/office/powerpoint/2010/main" val="1670423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6D4F-4D72-97ED-019C-D00F8224EEF1}"/>
              </a:ext>
            </a:extLst>
          </p:cNvPr>
          <p:cNvSpPr>
            <a:spLocks noGrp="1"/>
          </p:cNvSpPr>
          <p:nvPr>
            <p:ph type="title"/>
          </p:nvPr>
        </p:nvSpPr>
        <p:spPr/>
        <p:txBody>
          <a:bodyPr/>
          <a:lstStyle/>
          <a:p>
            <a:r>
              <a:rPr lang="en-US"/>
              <a:t>Final tips &amp; takeaways</a:t>
            </a:r>
          </a:p>
        </p:txBody>
      </p:sp>
      <p:sp>
        <p:nvSpPr>
          <p:cNvPr id="3" name="Content Placeholder 2">
            <a:extLst>
              <a:ext uri="{FF2B5EF4-FFF2-40B4-BE49-F238E27FC236}">
                <a16:creationId xmlns:a16="http://schemas.microsoft.com/office/drawing/2014/main" id="{85332A7B-5D4C-20BD-5193-1DD7DD015265}"/>
              </a:ext>
            </a:extLst>
          </p:cNvPr>
          <p:cNvSpPr>
            <a:spLocks noGrp="1"/>
          </p:cNvSpPr>
          <p:nvPr>
            <p:ph sz="half" idx="1"/>
          </p:nvPr>
        </p:nvSpPr>
        <p:spPr>
          <a:xfrm>
            <a:off x="836383" y="2143673"/>
            <a:ext cx="9995168" cy="4238839"/>
          </a:xfrm>
        </p:spPr>
        <p:txBody>
          <a:bodyPr>
            <a:normAutofit/>
          </a:bodyPr>
          <a:lstStyle/>
          <a:p>
            <a:pPr marL="285750" indent="-285750">
              <a:buFont typeface="Arial" panose="020B0604020202020204" pitchFamily="34" charset="0"/>
              <a:buChar char="•"/>
            </a:pPr>
            <a:r>
              <a:rPr lang="en-US"/>
              <a:t>You need more footage than you think you do.</a:t>
            </a:r>
          </a:p>
          <a:p>
            <a:pPr marL="285750" indent="-285750">
              <a:buFont typeface="Arial" panose="020B0604020202020204" pitchFamily="34" charset="0"/>
              <a:buChar char="•"/>
            </a:pPr>
            <a:r>
              <a:rPr lang="en-US"/>
              <a:t>Crossfades require an overlap in the clips</a:t>
            </a:r>
          </a:p>
          <a:p>
            <a:pPr marL="285750" indent="-285750">
              <a:buFont typeface="Arial" panose="020B0604020202020204" pitchFamily="34" charset="0"/>
              <a:buChar char="•"/>
            </a:pPr>
            <a:r>
              <a:rPr lang="en-US"/>
              <a:t>Use H.265 render settings for individual time lapse clips, H.264 for the final movie if hardware compatibility is important.</a:t>
            </a:r>
          </a:p>
          <a:p>
            <a:pPr lvl="1"/>
            <a:endParaRPr lang="en-US"/>
          </a:p>
        </p:txBody>
      </p:sp>
      <p:sp>
        <p:nvSpPr>
          <p:cNvPr id="5" name="Date Placeholder 4">
            <a:extLst>
              <a:ext uri="{FF2B5EF4-FFF2-40B4-BE49-F238E27FC236}">
                <a16:creationId xmlns:a16="http://schemas.microsoft.com/office/drawing/2014/main" id="{C4FB6AF4-F861-1761-7858-B84CDDB2CD06}"/>
              </a:ext>
            </a:extLst>
          </p:cNvPr>
          <p:cNvSpPr>
            <a:spLocks noGrp="1"/>
          </p:cNvSpPr>
          <p:nvPr>
            <p:ph type="dt" sz="half" idx="10"/>
          </p:nvPr>
        </p:nvSpPr>
        <p:spPr/>
        <p:txBody>
          <a:bodyPr/>
          <a:lstStyle/>
          <a:p>
            <a:r>
              <a:rPr lang="en-US"/>
              <a:t>20XX</a:t>
            </a:r>
          </a:p>
        </p:txBody>
      </p:sp>
    </p:spTree>
    <p:extLst>
      <p:ext uri="{BB962C8B-B14F-4D97-AF65-F5344CB8AC3E}">
        <p14:creationId xmlns:p14="http://schemas.microsoft.com/office/powerpoint/2010/main" val="4208041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C34EF6-D872-E0E7-4833-963CEF3571E1}"/>
              </a:ext>
            </a:extLst>
          </p:cNvPr>
          <p:cNvSpPr>
            <a:spLocks noGrp="1"/>
          </p:cNvSpPr>
          <p:nvPr>
            <p:ph type="title"/>
          </p:nvPr>
        </p:nvSpPr>
        <p:spPr/>
        <p:txBody>
          <a:bodyPr/>
          <a:lstStyle/>
          <a:p>
            <a:r>
              <a:rPr lang="en-US"/>
              <a:t>Thank you</a:t>
            </a:r>
          </a:p>
        </p:txBody>
      </p:sp>
      <p:sp>
        <p:nvSpPr>
          <p:cNvPr id="4" name="Content Placeholder 3">
            <a:extLst>
              <a:ext uri="{FF2B5EF4-FFF2-40B4-BE49-F238E27FC236}">
                <a16:creationId xmlns:a16="http://schemas.microsoft.com/office/drawing/2014/main" id="{E246D540-DAC3-0951-4621-D0FEFDB37B85}"/>
              </a:ext>
            </a:extLst>
          </p:cNvPr>
          <p:cNvSpPr>
            <a:spLocks noGrp="1"/>
          </p:cNvSpPr>
          <p:nvPr>
            <p:ph idx="1"/>
          </p:nvPr>
        </p:nvSpPr>
        <p:spPr/>
        <p:txBody>
          <a:bodyPr/>
          <a:lstStyle/>
          <a:p>
            <a:r>
              <a:rPr lang="en-US"/>
              <a:t>Anita Oakley</a:t>
            </a:r>
          </a:p>
          <a:p>
            <a:r>
              <a:rPr lang="en-US"/>
              <a:t>anitaoak@outlook.com</a:t>
            </a:r>
          </a:p>
          <a:p>
            <a:r>
              <a:rPr lang="en-US"/>
              <a:t>Instagram: </a:t>
            </a:r>
            <a:r>
              <a:rPr lang="en-US" err="1"/>
              <a:t>anitaophotos</a:t>
            </a:r>
            <a:endParaRPr lang="en-US"/>
          </a:p>
        </p:txBody>
      </p:sp>
      <p:sp>
        <p:nvSpPr>
          <p:cNvPr id="2" name="Date Placeholder 1">
            <a:extLst>
              <a:ext uri="{FF2B5EF4-FFF2-40B4-BE49-F238E27FC236}">
                <a16:creationId xmlns:a16="http://schemas.microsoft.com/office/drawing/2014/main" id="{596E74A6-77B3-06D3-96C9-6A78FA037B89}"/>
              </a:ext>
            </a:extLst>
          </p:cNvPr>
          <p:cNvSpPr>
            <a:spLocks noGrp="1"/>
          </p:cNvSpPr>
          <p:nvPr>
            <p:ph type="dt" sz="half" idx="10"/>
          </p:nvPr>
        </p:nvSpPr>
        <p:spPr/>
        <p:txBody>
          <a:bodyPr/>
          <a:lstStyle/>
          <a:p>
            <a:r>
              <a:rPr lang="en-US"/>
              <a:t>20XX</a:t>
            </a:r>
          </a:p>
        </p:txBody>
      </p:sp>
      <p:pic>
        <p:nvPicPr>
          <p:cNvPr id="11" name="Picture Placeholder 10">
            <a:extLst>
              <a:ext uri="{FF2B5EF4-FFF2-40B4-BE49-F238E27FC236}">
                <a16:creationId xmlns:a16="http://schemas.microsoft.com/office/drawing/2014/main" id="{DF45CEE6-26F5-87AC-7E14-2A3B968C995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865" b="865"/>
          <a:stretch/>
        </p:blipFill>
        <p:spPr>
          <a:xfrm>
            <a:off x="6186791" y="2101723"/>
            <a:ext cx="5608637" cy="3892550"/>
          </a:xfrm>
        </p:spPr>
      </p:pic>
    </p:spTree>
    <p:extLst>
      <p:ext uri="{BB962C8B-B14F-4D97-AF65-F5344CB8AC3E}">
        <p14:creationId xmlns:p14="http://schemas.microsoft.com/office/powerpoint/2010/main" val="21996524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noFill/>
        </p:spPr>
        <p:txBody>
          <a:bodyPr>
            <a:noAutofit/>
          </a:bodyPr>
          <a:lstStyle/>
          <a:p>
            <a:r>
              <a:rPr lang="en-US"/>
              <a:t>Agenda</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noFill/>
        </p:spPr>
        <p:txBody>
          <a:bodyPr anchor="ctr"/>
          <a:lstStyle/>
          <a:p>
            <a:r>
              <a:rPr lang="en-US"/>
              <a:t>Why?</a:t>
            </a:r>
          </a:p>
          <a:p>
            <a:r>
              <a:rPr lang="en-US"/>
              <a:t>Shooting a Sequence</a:t>
            </a:r>
          </a:p>
          <a:p>
            <a:r>
              <a:rPr lang="en-US"/>
              <a:t>Creating a Clip</a:t>
            </a:r>
          </a:p>
          <a:p>
            <a:r>
              <a:rPr lang="en-US"/>
              <a:t>Picking Music</a:t>
            </a:r>
          </a:p>
          <a:p>
            <a:r>
              <a:rPr lang="en-US"/>
              <a:t>Putting it all together</a:t>
            </a:r>
          </a:p>
          <a:p>
            <a:r>
              <a:rPr lang="en-US"/>
              <a:t>Exporting</a:t>
            </a:r>
          </a:p>
        </p:txBody>
      </p:sp>
      <p:sp>
        <p:nvSpPr>
          <p:cNvPr id="4" name="Date Placeholder 3">
            <a:extLst>
              <a:ext uri="{FF2B5EF4-FFF2-40B4-BE49-F238E27FC236}">
                <a16:creationId xmlns:a16="http://schemas.microsoft.com/office/drawing/2014/main" id="{A665FFE5-A84F-6540-E500-752EBB229232}"/>
              </a:ext>
            </a:extLst>
          </p:cNvPr>
          <p:cNvSpPr>
            <a:spLocks noGrp="1"/>
          </p:cNvSpPr>
          <p:nvPr>
            <p:ph type="dt" sz="half" idx="10"/>
          </p:nvPr>
        </p:nvSpPr>
        <p:spPr/>
        <p:txBody>
          <a:bodyPr/>
          <a:lstStyle/>
          <a:p>
            <a:r>
              <a:rPr lang="en-US"/>
              <a:t>20XX</a:t>
            </a:r>
          </a:p>
        </p:txBody>
      </p:sp>
    </p:spTree>
    <p:extLst>
      <p:ext uri="{BB962C8B-B14F-4D97-AF65-F5344CB8AC3E}">
        <p14:creationId xmlns:p14="http://schemas.microsoft.com/office/powerpoint/2010/main" val="4169552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ABE40-AA00-F366-A36A-B3F1AADBF025}"/>
              </a:ext>
            </a:extLst>
          </p:cNvPr>
          <p:cNvSpPr>
            <a:spLocks noGrp="1"/>
          </p:cNvSpPr>
          <p:nvPr>
            <p:ph type="ctrTitle"/>
          </p:nvPr>
        </p:nvSpPr>
        <p:spPr>
          <a:noFill/>
        </p:spPr>
        <p:txBody>
          <a:bodyPr>
            <a:noAutofit/>
          </a:bodyPr>
          <a:lstStyle/>
          <a:p>
            <a:r>
              <a:rPr lang="en-US"/>
              <a:t>Why Time Lapse?</a:t>
            </a:r>
          </a:p>
        </p:txBody>
      </p:sp>
      <p:pic>
        <p:nvPicPr>
          <p:cNvPr id="12" name="Picture Placeholder 11">
            <a:extLst>
              <a:ext uri="{FF2B5EF4-FFF2-40B4-BE49-F238E27FC236}">
                <a16:creationId xmlns:a16="http://schemas.microsoft.com/office/drawing/2014/main" id="{5FC7A7AE-AE05-5D3E-ED1B-70D209C7C608}"/>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6628" r="6628"/>
          <a:stretch/>
        </p:blipFill>
        <p:spPr/>
      </p:pic>
      <p:sp>
        <p:nvSpPr>
          <p:cNvPr id="3" name="Subtitle 2">
            <a:extLst>
              <a:ext uri="{FF2B5EF4-FFF2-40B4-BE49-F238E27FC236}">
                <a16:creationId xmlns:a16="http://schemas.microsoft.com/office/drawing/2014/main" id="{72446868-83F0-CEEF-5E60-6D55C93B523F}"/>
              </a:ext>
            </a:extLst>
          </p:cNvPr>
          <p:cNvSpPr>
            <a:spLocks noGrp="1"/>
          </p:cNvSpPr>
          <p:nvPr>
            <p:ph idx="1"/>
          </p:nvPr>
        </p:nvSpPr>
        <p:spPr>
          <a:noFill/>
        </p:spPr>
        <p:txBody>
          <a:bodyPr/>
          <a:lstStyle/>
          <a:p>
            <a:r>
              <a:rPr lang="en-US"/>
              <a:t>Time-lapse communicates effectively because it captures the essence of time itself.</a:t>
            </a:r>
          </a:p>
        </p:txBody>
      </p:sp>
      <p:sp>
        <p:nvSpPr>
          <p:cNvPr id="7" name="Date Placeholder 6">
            <a:extLst>
              <a:ext uri="{FF2B5EF4-FFF2-40B4-BE49-F238E27FC236}">
                <a16:creationId xmlns:a16="http://schemas.microsoft.com/office/drawing/2014/main" id="{F05E2382-4EE8-2ED5-8D79-EE286B12D6AD}"/>
              </a:ext>
            </a:extLst>
          </p:cNvPr>
          <p:cNvSpPr>
            <a:spLocks noGrp="1"/>
          </p:cNvSpPr>
          <p:nvPr>
            <p:ph type="dt" sz="half" idx="10"/>
          </p:nvPr>
        </p:nvSpPr>
        <p:spPr/>
        <p:txBody>
          <a:bodyPr/>
          <a:lstStyle/>
          <a:p>
            <a:r>
              <a:rPr lang="en-US"/>
              <a:t>20XX</a:t>
            </a:r>
          </a:p>
        </p:txBody>
      </p:sp>
    </p:spTree>
    <p:extLst>
      <p:ext uri="{BB962C8B-B14F-4D97-AF65-F5344CB8AC3E}">
        <p14:creationId xmlns:p14="http://schemas.microsoft.com/office/powerpoint/2010/main" val="4061232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8E7BA-BD5F-0FCE-3ED4-C069C769876B}"/>
              </a:ext>
            </a:extLst>
          </p:cNvPr>
          <p:cNvSpPr>
            <a:spLocks noGrp="1"/>
          </p:cNvSpPr>
          <p:nvPr>
            <p:ph type="title"/>
          </p:nvPr>
        </p:nvSpPr>
        <p:spPr/>
        <p:txBody>
          <a:bodyPr/>
          <a:lstStyle/>
          <a:p>
            <a:r>
              <a:rPr lang="en-US"/>
              <a:t>Where to Start?</a:t>
            </a:r>
          </a:p>
        </p:txBody>
      </p:sp>
      <p:sp>
        <p:nvSpPr>
          <p:cNvPr id="3" name="Content Placeholder 2">
            <a:extLst>
              <a:ext uri="{FF2B5EF4-FFF2-40B4-BE49-F238E27FC236}">
                <a16:creationId xmlns:a16="http://schemas.microsoft.com/office/drawing/2014/main" id="{D8D5C926-FA61-1759-2487-2C8A85D5AE25}"/>
              </a:ext>
            </a:extLst>
          </p:cNvPr>
          <p:cNvSpPr>
            <a:spLocks noGrp="1"/>
          </p:cNvSpPr>
          <p:nvPr>
            <p:ph idx="1"/>
          </p:nvPr>
        </p:nvSpPr>
        <p:spPr/>
        <p:txBody>
          <a:bodyPr>
            <a:normAutofit fontScale="92500" lnSpcReduction="20000"/>
          </a:bodyPr>
          <a:lstStyle/>
          <a:p>
            <a:r>
              <a:rPr lang="en-US"/>
              <a:t>It all begins with a series of still photographs taken at regular intervals. It can be a slow process</a:t>
            </a:r>
          </a:p>
          <a:p>
            <a:r>
              <a:rPr lang="en-US"/>
              <a:t>Important steps:</a:t>
            </a:r>
          </a:p>
          <a:p>
            <a:pPr marL="285750" indent="-285750">
              <a:buFont typeface="Arial" panose="020B0604020202020204" pitchFamily="34" charset="0"/>
              <a:buChar char="•"/>
            </a:pPr>
            <a:r>
              <a:rPr lang="en-US"/>
              <a:t>Make sure your sensor is spotless</a:t>
            </a:r>
          </a:p>
          <a:p>
            <a:pPr marL="285750" indent="-285750">
              <a:buFont typeface="Arial" panose="020B0604020202020204" pitchFamily="34" charset="0"/>
              <a:buChar char="•"/>
            </a:pPr>
            <a:r>
              <a:rPr lang="en-US"/>
              <a:t>Determine what intervals to shoot – it depends on the speed of change</a:t>
            </a:r>
          </a:p>
          <a:p>
            <a:pPr marL="285750" indent="-285750">
              <a:buFont typeface="Arial" panose="020B0604020202020204" pitchFamily="34" charset="0"/>
              <a:buChar char="•"/>
            </a:pPr>
            <a:r>
              <a:rPr lang="en-US"/>
              <a:t>Manual everything – focus, exposure, ISO. You can ramp ISO up a bit if you are shooting a sunset, but you want each shot consistent with those on either side. </a:t>
            </a:r>
          </a:p>
          <a:p>
            <a:r>
              <a:rPr lang="en-US"/>
              <a:t>		</a:t>
            </a:r>
          </a:p>
        </p:txBody>
      </p:sp>
      <p:sp>
        <p:nvSpPr>
          <p:cNvPr id="4" name="Date Placeholder 3">
            <a:extLst>
              <a:ext uri="{FF2B5EF4-FFF2-40B4-BE49-F238E27FC236}">
                <a16:creationId xmlns:a16="http://schemas.microsoft.com/office/drawing/2014/main" id="{A667F826-4F2C-52A1-9751-3302B5B7B8B7}"/>
              </a:ext>
            </a:extLst>
          </p:cNvPr>
          <p:cNvSpPr>
            <a:spLocks noGrp="1"/>
          </p:cNvSpPr>
          <p:nvPr>
            <p:ph type="dt" sz="half" idx="10"/>
          </p:nvPr>
        </p:nvSpPr>
        <p:spPr/>
        <p:txBody>
          <a:bodyPr/>
          <a:lstStyle/>
          <a:p>
            <a:r>
              <a:rPr lang="en-US"/>
              <a:t>20XX</a:t>
            </a:r>
          </a:p>
        </p:txBody>
      </p:sp>
    </p:spTree>
    <p:extLst>
      <p:ext uri="{BB962C8B-B14F-4D97-AF65-F5344CB8AC3E}">
        <p14:creationId xmlns:p14="http://schemas.microsoft.com/office/powerpoint/2010/main" val="3154297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96">
            <a:extLst>
              <a:ext uri="{FF2B5EF4-FFF2-40B4-BE49-F238E27FC236}">
                <a16:creationId xmlns:a16="http://schemas.microsoft.com/office/drawing/2014/main" id="{BB6EB486-5E10-D966-278F-F4B259DB5BEB}"/>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807" b="7807"/>
          <a:stretch/>
        </p:blipFill>
        <p:spPr/>
      </p:pic>
      <p:sp>
        <p:nvSpPr>
          <p:cNvPr id="2" name="Title 1">
            <a:extLst>
              <a:ext uri="{FF2B5EF4-FFF2-40B4-BE49-F238E27FC236}">
                <a16:creationId xmlns:a16="http://schemas.microsoft.com/office/drawing/2014/main" id="{BF463CB3-2956-E8D2-C23D-A3BAA7295DEC}"/>
              </a:ext>
            </a:extLst>
          </p:cNvPr>
          <p:cNvSpPr>
            <a:spLocks noGrp="1"/>
          </p:cNvSpPr>
          <p:nvPr>
            <p:ph type="ctrTitle"/>
          </p:nvPr>
        </p:nvSpPr>
        <p:spPr>
          <a:noFill/>
        </p:spPr>
        <p:txBody>
          <a:bodyPr anchor="b"/>
          <a:lstStyle/>
          <a:p>
            <a:r>
              <a:rPr lang="en-US"/>
              <a:t>So What Now?</a:t>
            </a:r>
          </a:p>
        </p:txBody>
      </p:sp>
      <p:sp>
        <p:nvSpPr>
          <p:cNvPr id="3" name="Subtitle 2">
            <a:extLst>
              <a:ext uri="{FF2B5EF4-FFF2-40B4-BE49-F238E27FC236}">
                <a16:creationId xmlns:a16="http://schemas.microsoft.com/office/drawing/2014/main" id="{FEECEBD4-35BF-26BB-D438-DA43EBD5EE89}"/>
              </a:ext>
            </a:extLst>
          </p:cNvPr>
          <p:cNvSpPr>
            <a:spLocks noGrp="1"/>
          </p:cNvSpPr>
          <p:nvPr>
            <p:ph sz="quarter" idx="13"/>
          </p:nvPr>
        </p:nvSpPr>
        <p:spPr>
          <a:noFill/>
        </p:spPr>
        <p:txBody>
          <a:bodyPr/>
          <a:lstStyle/>
          <a:p>
            <a:r>
              <a:rPr lang="en-US"/>
              <a:t>Creating a clip</a:t>
            </a:r>
          </a:p>
        </p:txBody>
      </p:sp>
    </p:spTree>
    <p:extLst>
      <p:ext uri="{BB962C8B-B14F-4D97-AF65-F5344CB8AC3E}">
        <p14:creationId xmlns:p14="http://schemas.microsoft.com/office/powerpoint/2010/main" val="111003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C54B6-9BE0-40DF-D125-E1BF6F442779}"/>
              </a:ext>
            </a:extLst>
          </p:cNvPr>
          <p:cNvSpPr>
            <a:spLocks noGrp="1"/>
          </p:cNvSpPr>
          <p:nvPr>
            <p:ph type="title"/>
          </p:nvPr>
        </p:nvSpPr>
        <p:spPr/>
        <p:txBody>
          <a:bodyPr/>
          <a:lstStyle/>
          <a:p>
            <a:r>
              <a:rPr lang="en-US"/>
              <a:t>Part 2 – Putting it All Together!</a:t>
            </a:r>
          </a:p>
        </p:txBody>
      </p:sp>
      <p:sp>
        <p:nvSpPr>
          <p:cNvPr id="3" name="Content Placeholder 2">
            <a:extLst>
              <a:ext uri="{FF2B5EF4-FFF2-40B4-BE49-F238E27FC236}">
                <a16:creationId xmlns:a16="http://schemas.microsoft.com/office/drawing/2014/main" id="{CA2ABA1B-AEF5-34D6-0339-0BBC1C940244}"/>
              </a:ext>
            </a:extLst>
          </p:cNvPr>
          <p:cNvSpPr>
            <a:spLocks noGrp="1"/>
          </p:cNvSpPr>
          <p:nvPr>
            <p:ph sz="half" idx="1"/>
          </p:nvPr>
        </p:nvSpPr>
        <p:spPr>
          <a:xfrm>
            <a:off x="1069848" y="2143673"/>
            <a:ext cx="9352825" cy="4238839"/>
          </a:xfrm>
        </p:spPr>
        <p:txBody>
          <a:bodyPr>
            <a:normAutofit/>
          </a:bodyPr>
          <a:lstStyle/>
          <a:p>
            <a:r>
              <a:rPr lang="en-US"/>
              <a:t>So – you have a bunch of 10 or 20 second time lapse clips – what is that going to do for you? BORING!</a:t>
            </a:r>
          </a:p>
        </p:txBody>
      </p:sp>
      <p:sp>
        <p:nvSpPr>
          <p:cNvPr id="4" name="Date Placeholder 3">
            <a:extLst>
              <a:ext uri="{FF2B5EF4-FFF2-40B4-BE49-F238E27FC236}">
                <a16:creationId xmlns:a16="http://schemas.microsoft.com/office/drawing/2014/main" id="{F794D6F6-CDBC-ABDC-CCE7-0A283CA57694}"/>
              </a:ext>
            </a:extLst>
          </p:cNvPr>
          <p:cNvSpPr>
            <a:spLocks noGrp="1"/>
          </p:cNvSpPr>
          <p:nvPr>
            <p:ph type="dt" sz="half" idx="10"/>
          </p:nvPr>
        </p:nvSpPr>
        <p:spPr/>
        <p:txBody>
          <a:bodyPr/>
          <a:lstStyle/>
          <a:p>
            <a:r>
              <a:rPr lang="en-US"/>
              <a:t>20XX</a:t>
            </a:r>
          </a:p>
        </p:txBody>
      </p:sp>
    </p:spTree>
    <p:extLst>
      <p:ext uri="{BB962C8B-B14F-4D97-AF65-F5344CB8AC3E}">
        <p14:creationId xmlns:p14="http://schemas.microsoft.com/office/powerpoint/2010/main" val="3987029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A15DE-D135-0710-9984-A0A55E960CB0}"/>
              </a:ext>
            </a:extLst>
          </p:cNvPr>
          <p:cNvSpPr>
            <a:spLocks noGrp="1"/>
          </p:cNvSpPr>
          <p:nvPr>
            <p:ph type="title"/>
          </p:nvPr>
        </p:nvSpPr>
        <p:spPr>
          <a:noFill/>
        </p:spPr>
        <p:txBody>
          <a:bodyPr/>
          <a:lstStyle/>
          <a:p>
            <a:r>
              <a:rPr lang="en-US"/>
              <a:t>Impact</a:t>
            </a:r>
          </a:p>
        </p:txBody>
      </p:sp>
      <p:pic>
        <p:nvPicPr>
          <p:cNvPr id="68" name="Picture Placeholder 13">
            <a:extLst>
              <a:ext uri="{FF2B5EF4-FFF2-40B4-BE49-F238E27FC236}">
                <a16:creationId xmlns:a16="http://schemas.microsoft.com/office/drawing/2014/main" id="{82EB62C0-A0B6-0213-7723-EDA6F9125065}"/>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9964" r="29964"/>
          <a:stretch/>
        </p:blipFill>
        <p:spPr/>
      </p:pic>
      <p:sp>
        <p:nvSpPr>
          <p:cNvPr id="3" name="Content Placeholder 2">
            <a:extLst>
              <a:ext uri="{FF2B5EF4-FFF2-40B4-BE49-F238E27FC236}">
                <a16:creationId xmlns:a16="http://schemas.microsoft.com/office/drawing/2014/main" id="{ECC8AA23-D8D0-93BE-5C5F-103A750B0D2F}"/>
              </a:ext>
            </a:extLst>
          </p:cNvPr>
          <p:cNvSpPr>
            <a:spLocks noGrp="1"/>
          </p:cNvSpPr>
          <p:nvPr>
            <p:ph sz="half" idx="1"/>
          </p:nvPr>
        </p:nvSpPr>
        <p:spPr>
          <a:noFill/>
        </p:spPr>
        <p:txBody>
          <a:bodyPr vert="horz" lIns="91440" tIns="45720" rIns="91440" bIns="45720" rtlCol="0" anchor="t">
            <a:normAutofit/>
          </a:bodyPr>
          <a:lstStyle/>
          <a:p>
            <a:r>
              <a:rPr lang="en-US"/>
              <a:t>If you want to make an impression on anyone, you need a finished product. Music, multiple clips put together, transitions, video clips mixed with time lapses? Maybe even include  sound effects. Hmmm. Where do you even start?</a:t>
            </a:r>
          </a:p>
        </p:txBody>
      </p:sp>
    </p:spTree>
    <p:extLst>
      <p:ext uri="{BB962C8B-B14F-4D97-AF65-F5344CB8AC3E}">
        <p14:creationId xmlns:p14="http://schemas.microsoft.com/office/powerpoint/2010/main" val="10652805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01B1B-7256-59C2-2B4F-55D443C5CE44}"/>
              </a:ext>
            </a:extLst>
          </p:cNvPr>
          <p:cNvSpPr>
            <a:spLocks noGrp="1"/>
          </p:cNvSpPr>
          <p:nvPr>
            <p:ph type="title"/>
          </p:nvPr>
        </p:nvSpPr>
        <p:spPr>
          <a:xfrm>
            <a:off x="1069848" y="801512"/>
            <a:ext cx="10052304" cy="1325563"/>
          </a:xfrm>
        </p:spPr>
        <p:txBody>
          <a:bodyPr/>
          <a:lstStyle/>
          <a:p>
            <a:r>
              <a:rPr lang="en-US" dirty="0"/>
              <a:t>DaVinci Resolve</a:t>
            </a:r>
          </a:p>
        </p:txBody>
      </p:sp>
      <p:sp>
        <p:nvSpPr>
          <p:cNvPr id="3" name="Content Placeholder 2">
            <a:extLst>
              <a:ext uri="{FF2B5EF4-FFF2-40B4-BE49-F238E27FC236}">
                <a16:creationId xmlns:a16="http://schemas.microsoft.com/office/drawing/2014/main" id="{4F0D9B23-F26D-DD7A-7053-C90A20235364}"/>
              </a:ext>
            </a:extLst>
          </p:cNvPr>
          <p:cNvSpPr>
            <a:spLocks noGrp="1"/>
          </p:cNvSpPr>
          <p:nvPr>
            <p:ph sz="half" idx="1"/>
          </p:nvPr>
        </p:nvSpPr>
        <p:spPr>
          <a:xfrm>
            <a:off x="1069848" y="2253803"/>
            <a:ext cx="9246129" cy="4128710"/>
          </a:xfrm>
        </p:spPr>
        <p:txBody>
          <a:bodyPr/>
          <a:lstStyle/>
          <a:p>
            <a:pPr marL="285750" indent="-285750">
              <a:buFont typeface="Arial" panose="020B0604020202020204" pitchFamily="34" charset="0"/>
              <a:buChar char="•"/>
            </a:pPr>
            <a:r>
              <a:rPr lang="en-US" dirty="0"/>
              <a:t>From Blackmagic Design – </a:t>
            </a:r>
            <a:r>
              <a:rPr lang="en-US" dirty="0">
                <a:hlinkClick r:id="rId2"/>
              </a:rPr>
              <a:t>www.blackmagicdesign.com</a:t>
            </a:r>
            <a:endParaRPr lang="en-US" dirty="0"/>
          </a:p>
          <a:p>
            <a:pPr marL="514350" lvl="1" indent="-285750"/>
            <a:r>
              <a:rPr lang="en-US" dirty="0"/>
              <a:t>No need to buy the pro version – the free one has almost all the features.</a:t>
            </a:r>
          </a:p>
          <a:p>
            <a:pPr marL="285750" indent="-285750">
              <a:buFont typeface="Arial" panose="020B0604020202020204" pitchFamily="34" charset="0"/>
              <a:buChar char="•"/>
            </a:pPr>
            <a:r>
              <a:rPr lang="en-US" dirty="0"/>
              <a:t>Combines editing, color correction, visual effects, motion graphics, and audio all in one software tool!</a:t>
            </a:r>
          </a:p>
          <a:p>
            <a:pPr marL="285750" indent="-285750">
              <a:buFont typeface="Arial" panose="020B0604020202020204" pitchFamily="34" charset="0"/>
              <a:buChar char="•"/>
            </a:pPr>
            <a:r>
              <a:rPr lang="en-US" dirty="0"/>
              <a:t>Once you get the hang of it it’s intuitive, but there is a learning curve! This is professional-quality software. </a:t>
            </a:r>
          </a:p>
          <a:p>
            <a:pPr marL="285750" indent="-285750">
              <a:buFont typeface="Arial" panose="020B0604020202020204" pitchFamily="34" charset="0"/>
              <a:buChar char="•"/>
            </a:pPr>
            <a:endParaRPr lang="en-US" dirty="0"/>
          </a:p>
        </p:txBody>
      </p:sp>
      <p:sp>
        <p:nvSpPr>
          <p:cNvPr id="5" name="Date Placeholder 4">
            <a:extLst>
              <a:ext uri="{FF2B5EF4-FFF2-40B4-BE49-F238E27FC236}">
                <a16:creationId xmlns:a16="http://schemas.microsoft.com/office/drawing/2014/main" id="{8DEC7618-C68C-3BA1-5FA5-228217665B74}"/>
              </a:ext>
            </a:extLst>
          </p:cNvPr>
          <p:cNvSpPr>
            <a:spLocks noGrp="1"/>
          </p:cNvSpPr>
          <p:nvPr>
            <p:ph type="dt" sz="half" idx="10"/>
          </p:nvPr>
        </p:nvSpPr>
        <p:spPr/>
        <p:txBody>
          <a:bodyPr/>
          <a:lstStyle/>
          <a:p>
            <a:r>
              <a:rPr lang="en-US"/>
              <a:t>20XX</a:t>
            </a:r>
          </a:p>
        </p:txBody>
      </p:sp>
    </p:spTree>
    <p:extLst>
      <p:ext uri="{BB962C8B-B14F-4D97-AF65-F5344CB8AC3E}">
        <p14:creationId xmlns:p14="http://schemas.microsoft.com/office/powerpoint/2010/main" val="17792306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ACD34-FDB5-485C-19F6-A377530274E2}"/>
              </a:ext>
            </a:extLst>
          </p:cNvPr>
          <p:cNvSpPr>
            <a:spLocks noGrp="1"/>
          </p:cNvSpPr>
          <p:nvPr>
            <p:ph type="title"/>
          </p:nvPr>
        </p:nvSpPr>
        <p:spPr/>
        <p:txBody>
          <a:bodyPr/>
          <a:lstStyle/>
          <a:p>
            <a:r>
              <a:rPr lang="en-US"/>
              <a:t>Start With the Music</a:t>
            </a:r>
          </a:p>
        </p:txBody>
      </p:sp>
      <p:sp>
        <p:nvSpPr>
          <p:cNvPr id="3" name="Content Placeholder 2">
            <a:extLst>
              <a:ext uri="{FF2B5EF4-FFF2-40B4-BE49-F238E27FC236}">
                <a16:creationId xmlns:a16="http://schemas.microsoft.com/office/drawing/2014/main" id="{4FE6D873-BD2C-40D1-F9B9-E2FD80FB498A}"/>
              </a:ext>
            </a:extLst>
          </p:cNvPr>
          <p:cNvSpPr>
            <a:spLocks noGrp="1"/>
          </p:cNvSpPr>
          <p:nvPr>
            <p:ph sz="half" idx="1"/>
          </p:nvPr>
        </p:nvSpPr>
        <p:spPr>
          <a:xfrm>
            <a:off x="1069848" y="2143673"/>
            <a:ext cx="9784006" cy="4238839"/>
          </a:xfrm>
        </p:spPr>
        <p:txBody>
          <a:bodyPr>
            <a:normAutofit lnSpcReduction="10000"/>
          </a:bodyPr>
          <a:lstStyle/>
          <a:p>
            <a:r>
              <a:rPr lang="en-US" dirty="0"/>
              <a:t>It’s almost impossible to get all your clips into order and add music later. You want your clip transitions to match the music. More about that later.</a:t>
            </a:r>
          </a:p>
          <a:p>
            <a:r>
              <a:rPr lang="en-US" dirty="0"/>
              <a:t>Be careful when picking music – don’t run afoul of the copyright laws. Download royalty free music. There are several sources. Fo personal use, you probably won’t spend more than $5 for a download, though most sites are subscriptions so figure in the subscription price. For commercial use, prices can go up to $2000 or more. </a:t>
            </a:r>
          </a:p>
          <a:p>
            <a:r>
              <a:rPr lang="en-US" dirty="0"/>
              <a:t>Artlist.io</a:t>
            </a:r>
          </a:p>
          <a:p>
            <a:r>
              <a:rPr lang="en-US" dirty="0" err="1"/>
              <a:t>Audiojungle</a:t>
            </a:r>
            <a:endParaRPr lang="en-US" dirty="0"/>
          </a:p>
          <a:p>
            <a:r>
              <a:rPr lang="en-US" dirty="0" err="1"/>
              <a:t>Musicbed</a:t>
            </a:r>
            <a:endParaRPr lang="en-US" dirty="0"/>
          </a:p>
          <a:p>
            <a:endParaRPr lang="en-US" dirty="0"/>
          </a:p>
        </p:txBody>
      </p:sp>
      <p:sp>
        <p:nvSpPr>
          <p:cNvPr id="5" name="Date Placeholder 4">
            <a:extLst>
              <a:ext uri="{FF2B5EF4-FFF2-40B4-BE49-F238E27FC236}">
                <a16:creationId xmlns:a16="http://schemas.microsoft.com/office/drawing/2014/main" id="{522190EC-AC49-657B-ABD5-38CCC8F1D1D6}"/>
              </a:ext>
            </a:extLst>
          </p:cNvPr>
          <p:cNvSpPr>
            <a:spLocks noGrp="1"/>
          </p:cNvSpPr>
          <p:nvPr>
            <p:ph type="dt" sz="half" idx="10"/>
          </p:nvPr>
        </p:nvSpPr>
        <p:spPr/>
        <p:txBody>
          <a:bodyPr/>
          <a:lstStyle/>
          <a:p>
            <a:r>
              <a:rPr lang="en-US"/>
              <a:t>20XX</a:t>
            </a:r>
          </a:p>
        </p:txBody>
      </p:sp>
    </p:spTree>
    <p:extLst>
      <p:ext uri="{BB962C8B-B14F-4D97-AF65-F5344CB8AC3E}">
        <p14:creationId xmlns:p14="http://schemas.microsoft.com/office/powerpoint/2010/main" val="3758728780"/>
      </p:ext>
    </p:extLst>
  </p:cSld>
  <p:clrMapOvr>
    <a:masterClrMapping/>
  </p:clrMapOvr>
</p:sld>
</file>

<file path=ppt/theme/theme1.xml><?xml version="1.0" encoding="utf-8"?>
<a:theme xmlns:a="http://schemas.openxmlformats.org/drawingml/2006/main" name="BohemianVTI">
  <a:themeElements>
    <a:clrScheme name="Boho">
      <a:dk1>
        <a:sysClr val="windowText" lastClr="000000"/>
      </a:dk1>
      <a:lt1>
        <a:sysClr val="window" lastClr="FFFFFF"/>
      </a:lt1>
      <a:dk2>
        <a:srgbClr val="323232"/>
      </a:dk2>
      <a:lt2>
        <a:srgbClr val="F4F1EF"/>
      </a:lt2>
      <a:accent1>
        <a:srgbClr val="8F4F58"/>
      </a:accent1>
      <a:accent2>
        <a:srgbClr val="D09182"/>
      </a:accent2>
      <a:accent3>
        <a:srgbClr val="C7A085"/>
      </a:accent3>
      <a:accent4>
        <a:srgbClr val="ADA085"/>
      </a:accent4>
      <a:accent5>
        <a:srgbClr val="5F787F"/>
      </a:accent5>
      <a:accent6>
        <a:srgbClr val="5A6768"/>
      </a:accent6>
      <a:hlink>
        <a:srgbClr val="A25872"/>
      </a:hlink>
      <a:folHlink>
        <a:srgbClr val="667A7E"/>
      </a:folHlink>
    </a:clrScheme>
    <a:fontScheme name="modern love avenir">
      <a:majorFont>
        <a:latin typeface="Modern Love"/>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ohemianVTI" id="{B5E50611-F7C7-47BC-81A6-BE9493DF8677}" vid="{7A26D0DD-A1A5-444B-B0FB-E7DB9E2D0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EAED9DC7-5694-42C0-9E34-6DDAF9016542}">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E2E9C82-64B6-4F9A-A148-8AB14CA82416}">
  <ds:schemaRefs>
    <ds:schemaRef ds:uri="http://schemas.microsoft.com/sharepoint/v3/contenttype/forms"/>
  </ds:schemaRefs>
</ds:datastoreItem>
</file>

<file path=customXml/itemProps3.xml><?xml version="1.0" encoding="utf-8"?>
<ds:datastoreItem xmlns:ds="http://schemas.openxmlformats.org/officeDocument/2006/customXml" ds:itemID="{020AD0CF-41C9-4CE6-A693-309F7D7F2239}">
  <ds:schemaRefs>
    <ds:schemaRef ds:uri="230e9df3-be65-4c73-a93b-d1236ebd677e"/>
    <ds:schemaRef ds:uri="71af3243-3dd4-4a8d-8c0d-dd76da1f02a5"/>
    <ds:schemaRef ds:uri="http://schemas.microsoft.com/office/2006/metadata/properties"/>
    <ds:schemaRef ds:uri="http://schemas.microsoft.com/office/infopath/2007/PartnerControls"/>
    <ds:schemaRef ds:uri="http://schemas.microsoft.com/sharepoint/v3"/>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{0DF1852E-B2A8-4ADF-A7B1-5EB2759A8E3F}TFaa287773-cb03-4ae5-b3b5-21e16eb0bb47578ba388_win32-951a611201ac</Template>
  <TotalTime>0</TotalTime>
  <Words>2073</Words>
  <Application>Microsoft Office PowerPoint</Application>
  <PresentationFormat>Widescreen</PresentationFormat>
  <Paragraphs>190</Paragraphs>
  <Slides>17</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Avenir Next LT Pro</vt:lpstr>
      <vt:lpstr>Calibri</vt:lpstr>
      <vt:lpstr>Modern Love</vt:lpstr>
      <vt:lpstr>BohemianVTI</vt:lpstr>
      <vt:lpstr>Creating a Time Lapse</vt:lpstr>
      <vt:lpstr>Agenda</vt:lpstr>
      <vt:lpstr>Why Time Lapse?</vt:lpstr>
      <vt:lpstr>Where to Start?</vt:lpstr>
      <vt:lpstr>So What Now?</vt:lpstr>
      <vt:lpstr>Part 2 – Putting it All Together!</vt:lpstr>
      <vt:lpstr>Impact</vt:lpstr>
      <vt:lpstr>DaVinci Resolve</vt:lpstr>
      <vt:lpstr>Start With the Music</vt:lpstr>
      <vt:lpstr>Start Screen</vt:lpstr>
      <vt:lpstr>Create a Project</vt:lpstr>
      <vt:lpstr>Davinci Interface</vt:lpstr>
      <vt:lpstr>Lay in the Clips</vt:lpstr>
      <vt:lpstr>Export Your Movie</vt:lpstr>
      <vt:lpstr>Demo</vt:lpstr>
      <vt:lpstr>Final tips &amp; takeaways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Anita Oakley</dc:creator>
  <cp:lastModifiedBy>Anita Oakley</cp:lastModifiedBy>
  <cp:revision>1</cp:revision>
  <dcterms:created xsi:type="dcterms:W3CDTF">2025-07-19T21:49:11Z</dcterms:created>
  <dcterms:modified xsi:type="dcterms:W3CDTF">2025-11-15T01:26:49Z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