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1BFE10-02A5-4066-9B2F-D21A890CBB1A}" v="3" dt="2023-07-25T19:37:58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Oakley" userId="8bc9c90e21bc35c7" providerId="LiveId" clId="{FC1BFE10-02A5-4066-9B2F-D21A890CBB1A}"/>
    <pc:docChg chg="custSel modSld">
      <pc:chgData name="Anita Oakley" userId="8bc9c90e21bc35c7" providerId="LiveId" clId="{FC1BFE10-02A5-4066-9B2F-D21A890CBB1A}" dt="2023-07-25T19:39:40.517" v="60" actId="1076"/>
      <pc:docMkLst>
        <pc:docMk/>
      </pc:docMkLst>
      <pc:sldChg chg="addSp delSp modSp mod">
        <pc:chgData name="Anita Oakley" userId="8bc9c90e21bc35c7" providerId="LiveId" clId="{FC1BFE10-02A5-4066-9B2F-D21A890CBB1A}" dt="2023-07-25T19:39:40.517" v="60" actId="1076"/>
        <pc:sldMkLst>
          <pc:docMk/>
          <pc:sldMk cId="976378569" sldId="257"/>
        </pc:sldMkLst>
        <pc:spChg chg="mod">
          <ac:chgData name="Anita Oakley" userId="8bc9c90e21bc35c7" providerId="LiveId" clId="{FC1BFE10-02A5-4066-9B2F-D21A890CBB1A}" dt="2023-07-25T19:39:40.517" v="60" actId="1076"/>
          <ac:spMkLst>
            <pc:docMk/>
            <pc:sldMk cId="976378569" sldId="257"/>
            <ac:spMk id="2" creationId="{0BC2557B-BCFA-A115-993B-17B3BA0CF730}"/>
          </ac:spMkLst>
        </pc:spChg>
        <pc:spChg chg="mod">
          <ac:chgData name="Anita Oakley" userId="8bc9c90e21bc35c7" providerId="LiveId" clId="{FC1BFE10-02A5-4066-9B2F-D21A890CBB1A}" dt="2023-07-25T19:39:36.695" v="59" actId="1076"/>
          <ac:spMkLst>
            <pc:docMk/>
            <pc:sldMk cId="976378569" sldId="257"/>
            <ac:spMk id="3" creationId="{2A4B2F28-71DD-8B8D-3F1F-C2DBC05DDB46}"/>
          </ac:spMkLst>
        </pc:spChg>
        <pc:picChg chg="add mod">
          <ac:chgData name="Anita Oakley" userId="8bc9c90e21bc35c7" providerId="LiveId" clId="{FC1BFE10-02A5-4066-9B2F-D21A890CBB1A}" dt="2023-07-25T19:38:37.557" v="28" actId="14100"/>
          <ac:picMkLst>
            <pc:docMk/>
            <pc:sldMk cId="976378569" sldId="257"/>
            <ac:picMk id="4" creationId="{7BE40FC1-B1B6-090B-5165-5359DA3191B5}"/>
          </ac:picMkLst>
        </pc:picChg>
        <pc:picChg chg="add del mod modCrop">
          <ac:chgData name="Anita Oakley" userId="8bc9c90e21bc35c7" providerId="LiveId" clId="{FC1BFE10-02A5-4066-9B2F-D21A890CBB1A}" dt="2023-07-25T19:37:57.104" v="18" actId="478"/>
          <ac:picMkLst>
            <pc:docMk/>
            <pc:sldMk cId="976378569" sldId="257"/>
            <ac:picMk id="5" creationId="{1A0B4D39-C1C4-17B1-6D1B-4EDB3D470A4D}"/>
          </ac:picMkLst>
        </pc:picChg>
        <pc:picChg chg="add mod modCrop">
          <ac:chgData name="Anita Oakley" userId="8bc9c90e21bc35c7" providerId="LiveId" clId="{FC1BFE10-02A5-4066-9B2F-D21A890CBB1A}" dt="2023-07-25T19:38:31.965" v="26" actId="1076"/>
          <ac:picMkLst>
            <pc:docMk/>
            <pc:sldMk cId="976378569" sldId="257"/>
            <ac:picMk id="6" creationId="{99FAD445-DDD8-AD29-536E-03DBD43F3E28}"/>
          </ac:picMkLst>
        </pc:picChg>
        <pc:picChg chg="add mod modCrop">
          <ac:chgData name="Anita Oakley" userId="8bc9c90e21bc35c7" providerId="LiveId" clId="{FC1BFE10-02A5-4066-9B2F-D21A890CBB1A}" dt="2023-07-25T19:38:29.576" v="25" actId="1076"/>
          <ac:picMkLst>
            <pc:docMk/>
            <pc:sldMk cId="976378569" sldId="257"/>
            <ac:picMk id="7" creationId="{D4B6D429-A1C4-7739-EEF6-DCD228BC536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9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26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8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4856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80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5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06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89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9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0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5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1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8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8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2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05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6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7BB7648-14EF-4FA0-A917-B7861C30F65F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EB25-E2BF-4BB0-A9CC-79D413835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34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43D6-7B3F-D698-8AD3-E723301B21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TK8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F3156-99B0-2AB2-4CD1-C4C260E5F5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Why and how to use Luminosity and color Masks</a:t>
            </a:r>
          </a:p>
        </p:txBody>
      </p:sp>
    </p:spTree>
    <p:extLst>
      <p:ext uri="{BB962C8B-B14F-4D97-AF65-F5344CB8AC3E}">
        <p14:creationId xmlns:p14="http://schemas.microsoft.com/office/powerpoint/2010/main" val="158119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33B08-BD92-A275-C9CA-E2069AA0B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 from Tony Kuyper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9A74E-629C-603F-4755-DCF730026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For a limited time, Tony has extended a 15% discount on the TK8 panels and videos on his website. Use Plano15 at checkout.</a:t>
            </a:r>
          </a:p>
        </p:txBody>
      </p:sp>
    </p:spTree>
    <p:extLst>
      <p:ext uri="{BB962C8B-B14F-4D97-AF65-F5344CB8AC3E}">
        <p14:creationId xmlns:p14="http://schemas.microsoft.com/office/powerpoint/2010/main" val="267125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2557B-BCFA-A115-993B-17B3BA0CF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197" y="791352"/>
            <a:ext cx="9404723" cy="808923"/>
          </a:xfrm>
        </p:spPr>
        <p:txBody>
          <a:bodyPr/>
          <a:lstStyle/>
          <a:p>
            <a:r>
              <a:rPr lang="en-US" dirty="0"/>
              <a:t>Benefits of Luminosity Masks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B2F28-71DD-8B8D-3F1F-C2DBC05DD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513" y="1807679"/>
            <a:ext cx="6731287" cy="4597603"/>
          </a:xfrm>
        </p:spPr>
        <p:txBody>
          <a:bodyPr/>
          <a:lstStyle/>
          <a:p>
            <a:r>
              <a:rPr lang="en-US" dirty="0"/>
              <a:t>Fine control over adjustments when a selection would be difficult</a:t>
            </a:r>
          </a:p>
          <a:p>
            <a:r>
              <a:rPr lang="en-US" dirty="0"/>
              <a:t>You can adjust the masks with levels, curves, brushes, etc.</a:t>
            </a:r>
          </a:p>
          <a:p>
            <a:r>
              <a:rPr lang="en-US" dirty="0"/>
              <a:t>Results are very natural-looking. No halos, no abrupt edges, no banding</a:t>
            </a:r>
          </a:p>
          <a:p>
            <a:r>
              <a:rPr lang="en-US" dirty="0"/>
              <a:t>The masks themselves have shading, so any adjustments are blended</a:t>
            </a:r>
          </a:p>
          <a:p>
            <a:r>
              <a:rPr lang="en-US" dirty="0"/>
              <a:t>Output to any type of adjustment layer, a selection, channels, or even a pixel layer.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E40FC1-B1B6-090B-5165-5359DA319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5762" y="701402"/>
            <a:ext cx="3627248" cy="31312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FAD445-DDD8-AD29-536E-03DBD43F3E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2573"/>
          <a:stretch/>
        </p:blipFill>
        <p:spPr>
          <a:xfrm>
            <a:off x="8163296" y="3936319"/>
            <a:ext cx="3627248" cy="6372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B6D429-A1C4-7739-EEF6-DCD228BC53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371"/>
          <a:stretch/>
        </p:blipFill>
        <p:spPr>
          <a:xfrm>
            <a:off x="8145762" y="4780928"/>
            <a:ext cx="3627249" cy="168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7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090F1-A0E4-3AC9-CE6D-38890A625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300" y="1502832"/>
            <a:ext cx="9046553" cy="4745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TK8 is actually a suite of plug-ins. Aside from luminosity and color masking, there are a slew of actions available for anything from inserting a new layer, to freehand vignettes, to web sharpening and spotlighting dust. We won’t be going into those, but they are worth checking out!</a:t>
            </a:r>
          </a:p>
        </p:txBody>
      </p:sp>
    </p:spTree>
    <p:extLst>
      <p:ext uri="{BB962C8B-B14F-4D97-AF65-F5344CB8AC3E}">
        <p14:creationId xmlns:p14="http://schemas.microsoft.com/office/powerpoint/2010/main" val="3587235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168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TK8 </vt:lpstr>
      <vt:lpstr>Discount from Tony Kuyper</vt:lpstr>
      <vt:lpstr>Benefits of Luminosity Masks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TK8 </dc:title>
  <dc:creator>Anita Oakley</dc:creator>
  <cp:lastModifiedBy>Anita Oakley</cp:lastModifiedBy>
  <cp:revision>1</cp:revision>
  <dcterms:created xsi:type="dcterms:W3CDTF">2023-07-25T15:26:59Z</dcterms:created>
  <dcterms:modified xsi:type="dcterms:W3CDTF">2023-07-25T19:39:45Z</dcterms:modified>
</cp:coreProperties>
</file>