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F6C3DB-D85D-44CE-974B-A729009C3FCA}" v="123" dt="2023-05-25T20:41:05.8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45" d="100"/>
          <a:sy n="145" d="100"/>
        </p:scale>
        <p:origin x="102" y="58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o Kohan" userId="03268a711c52cbb6" providerId="LiveId" clId="{C1F6C3DB-D85D-44CE-974B-A729009C3FCA}"/>
    <pc:docChg chg="undo redo custSel modSld">
      <pc:chgData name="Fernando Kohan" userId="03268a711c52cbb6" providerId="LiveId" clId="{C1F6C3DB-D85D-44CE-974B-A729009C3FCA}" dt="2023-05-25T23:24:39.992" v="367" actId="1076"/>
      <pc:docMkLst>
        <pc:docMk/>
      </pc:docMkLst>
      <pc:sldChg chg="addSp delSp modSp mod delAnim modAnim">
        <pc:chgData name="Fernando Kohan" userId="03268a711c52cbb6" providerId="LiveId" clId="{C1F6C3DB-D85D-44CE-974B-A729009C3FCA}" dt="2023-05-25T23:24:39.992" v="367" actId="1076"/>
        <pc:sldMkLst>
          <pc:docMk/>
          <pc:sldMk cId="392425512" sldId="256"/>
        </pc:sldMkLst>
        <pc:spChg chg="add del mod">
          <ac:chgData name="Fernando Kohan" userId="03268a711c52cbb6" providerId="LiveId" clId="{C1F6C3DB-D85D-44CE-974B-A729009C3FCA}" dt="2023-05-25T20:10:14.004" v="274" actId="478"/>
          <ac:spMkLst>
            <pc:docMk/>
            <pc:sldMk cId="392425512" sldId="256"/>
            <ac:spMk id="5" creationId="{8B08FA8D-B302-D62F-2F46-43983C0F86A4}"/>
          </ac:spMkLst>
        </pc:spChg>
        <pc:spChg chg="del mod">
          <ac:chgData name="Fernando Kohan" userId="03268a711c52cbb6" providerId="LiveId" clId="{C1F6C3DB-D85D-44CE-974B-A729009C3FCA}" dt="2023-05-16T17:08:33.799" v="82" actId="478"/>
          <ac:spMkLst>
            <pc:docMk/>
            <pc:sldMk cId="392425512" sldId="256"/>
            <ac:spMk id="6" creationId="{37E8C293-6541-03DF-134D-8F8860B95C08}"/>
          </ac:spMkLst>
        </pc:spChg>
        <pc:spChg chg="mod topLvl">
          <ac:chgData name="Fernando Kohan" userId="03268a711c52cbb6" providerId="LiveId" clId="{C1F6C3DB-D85D-44CE-974B-A729009C3FCA}" dt="2023-05-25T20:15:03.810" v="352" actId="1076"/>
          <ac:spMkLst>
            <pc:docMk/>
            <pc:sldMk cId="392425512" sldId="256"/>
            <ac:spMk id="7" creationId="{530D5294-145F-917F-F0CE-54075FB439B0}"/>
          </ac:spMkLst>
        </pc:spChg>
        <pc:spChg chg="mod topLvl">
          <ac:chgData name="Fernando Kohan" userId="03268a711c52cbb6" providerId="LiveId" clId="{C1F6C3DB-D85D-44CE-974B-A729009C3FCA}" dt="2023-05-25T20:14:59.692" v="351" actId="1076"/>
          <ac:spMkLst>
            <pc:docMk/>
            <pc:sldMk cId="392425512" sldId="256"/>
            <ac:spMk id="8" creationId="{723C6CEB-FB0D-811E-5BA4-775F51AB5CD8}"/>
          </ac:spMkLst>
        </pc:spChg>
        <pc:spChg chg="mod topLvl">
          <ac:chgData name="Fernando Kohan" userId="03268a711c52cbb6" providerId="LiveId" clId="{C1F6C3DB-D85D-44CE-974B-A729009C3FCA}" dt="2023-05-16T17:09:15.656" v="88" actId="164"/>
          <ac:spMkLst>
            <pc:docMk/>
            <pc:sldMk cId="392425512" sldId="256"/>
            <ac:spMk id="9" creationId="{46AB406D-2C22-55FD-8FF5-FAAFA98335B6}"/>
          </ac:spMkLst>
        </pc:spChg>
        <pc:spChg chg="add mod ord">
          <ac:chgData name="Fernando Kohan" userId="03268a711c52cbb6" providerId="LiveId" clId="{C1F6C3DB-D85D-44CE-974B-A729009C3FCA}" dt="2023-05-16T17:09:05.748" v="86" actId="164"/>
          <ac:spMkLst>
            <pc:docMk/>
            <pc:sldMk cId="392425512" sldId="256"/>
            <ac:spMk id="10" creationId="{AC65176C-D788-3F0E-321D-4FFED0762115}"/>
          </ac:spMkLst>
        </pc:spChg>
        <pc:spChg chg="add mod">
          <ac:chgData name="Fernando Kohan" userId="03268a711c52cbb6" providerId="LiveId" clId="{C1F6C3DB-D85D-44CE-974B-A729009C3FCA}" dt="2023-05-25T20:41:05.848" v="366" actId="20577"/>
          <ac:spMkLst>
            <pc:docMk/>
            <pc:sldMk cId="392425512" sldId="256"/>
            <ac:spMk id="11" creationId="{23C15FF1-A5CF-3553-9BFA-F729A5D24C09}"/>
          </ac:spMkLst>
        </pc:spChg>
        <pc:spChg chg="add mod ord">
          <ac:chgData name="Fernando Kohan" userId="03268a711c52cbb6" providerId="LiveId" clId="{C1F6C3DB-D85D-44CE-974B-A729009C3FCA}" dt="2023-05-16T17:09:11.075" v="87" actId="164"/>
          <ac:spMkLst>
            <pc:docMk/>
            <pc:sldMk cId="392425512" sldId="256"/>
            <ac:spMk id="12" creationId="{639BD8F1-296E-348A-03B4-F024353BAA8E}"/>
          </ac:spMkLst>
        </pc:spChg>
        <pc:spChg chg="add mod ord">
          <ac:chgData name="Fernando Kohan" userId="03268a711c52cbb6" providerId="LiveId" clId="{C1F6C3DB-D85D-44CE-974B-A729009C3FCA}" dt="2023-05-16T17:09:15.656" v="88" actId="164"/>
          <ac:spMkLst>
            <pc:docMk/>
            <pc:sldMk cId="392425512" sldId="256"/>
            <ac:spMk id="13" creationId="{57A1C87A-89F7-D472-4B09-E60BF3130A82}"/>
          </ac:spMkLst>
        </pc:spChg>
        <pc:spChg chg="mod topLvl">
          <ac:chgData name="Fernando Kohan" userId="03268a711c52cbb6" providerId="LiveId" clId="{C1F6C3DB-D85D-44CE-974B-A729009C3FCA}" dt="2023-05-25T20:13:47.299" v="344" actId="1036"/>
          <ac:spMkLst>
            <pc:docMk/>
            <pc:sldMk cId="392425512" sldId="256"/>
            <ac:spMk id="16" creationId="{1E3325DF-3491-03EF-647C-C0CCC2735051}"/>
          </ac:spMkLst>
        </pc:spChg>
        <pc:spChg chg="mod topLvl">
          <ac:chgData name="Fernando Kohan" userId="03268a711c52cbb6" providerId="LiveId" clId="{C1F6C3DB-D85D-44CE-974B-A729009C3FCA}" dt="2023-05-25T20:13:47.299" v="344" actId="1036"/>
          <ac:spMkLst>
            <pc:docMk/>
            <pc:sldMk cId="392425512" sldId="256"/>
            <ac:spMk id="17" creationId="{BF351977-A54F-37F0-9F31-64C007CA594A}"/>
          </ac:spMkLst>
        </pc:spChg>
        <pc:spChg chg="mod topLvl">
          <ac:chgData name="Fernando Kohan" userId="03268a711c52cbb6" providerId="LiveId" clId="{C1F6C3DB-D85D-44CE-974B-A729009C3FCA}" dt="2023-05-25T20:13:53.416" v="345" actId="165"/>
          <ac:spMkLst>
            <pc:docMk/>
            <pc:sldMk cId="392425512" sldId="256"/>
            <ac:spMk id="18" creationId="{DBBD5F8D-904F-19FB-A353-943CFCF36CBD}"/>
          </ac:spMkLst>
        </pc:spChg>
        <pc:spChg chg="mod topLvl">
          <ac:chgData name="Fernando Kohan" userId="03268a711c52cbb6" providerId="LiveId" clId="{C1F6C3DB-D85D-44CE-974B-A729009C3FCA}" dt="2023-05-25T20:13:53.416" v="345" actId="165"/>
          <ac:spMkLst>
            <pc:docMk/>
            <pc:sldMk cId="392425512" sldId="256"/>
            <ac:spMk id="23" creationId="{97E37B50-ECD3-D421-D081-7A4D0D21FAD9}"/>
          </ac:spMkLst>
        </pc:spChg>
        <pc:spChg chg="add del mod">
          <ac:chgData name="Fernando Kohan" userId="03268a711c52cbb6" providerId="LiveId" clId="{C1F6C3DB-D85D-44CE-974B-A729009C3FCA}" dt="2023-05-25T20:10:14.005" v="276"/>
          <ac:spMkLst>
            <pc:docMk/>
            <pc:sldMk cId="392425512" sldId="256"/>
            <ac:spMk id="25" creationId="{15F5DDC5-A977-F2DF-41FA-52CA182AAF01}"/>
          </ac:spMkLst>
        </pc:spChg>
        <pc:spChg chg="add mod">
          <ac:chgData name="Fernando Kohan" userId="03268a711c52cbb6" providerId="LiveId" clId="{C1F6C3DB-D85D-44CE-974B-A729009C3FCA}" dt="2023-05-25T20:13:02.961" v="308" actId="1076"/>
          <ac:spMkLst>
            <pc:docMk/>
            <pc:sldMk cId="392425512" sldId="256"/>
            <ac:spMk id="27" creationId="{C2F2F9ED-D0DD-238C-0E42-260C132BE529}"/>
          </ac:spMkLst>
        </pc:spChg>
        <pc:spChg chg="add del mod">
          <ac:chgData name="Fernando Kohan" userId="03268a711c52cbb6" providerId="LiveId" clId="{C1F6C3DB-D85D-44CE-974B-A729009C3FCA}" dt="2023-05-25T20:10:14.006" v="278"/>
          <ac:spMkLst>
            <pc:docMk/>
            <pc:sldMk cId="392425512" sldId="256"/>
            <ac:spMk id="30" creationId="{0D80C3EC-12F1-0564-7BF8-983C41DE0A66}"/>
          </ac:spMkLst>
        </pc:spChg>
        <pc:spChg chg="add mod">
          <ac:chgData name="Fernando Kohan" userId="03268a711c52cbb6" providerId="LiveId" clId="{C1F6C3DB-D85D-44CE-974B-A729009C3FCA}" dt="2023-05-25T20:13:47.299" v="344" actId="1036"/>
          <ac:spMkLst>
            <pc:docMk/>
            <pc:sldMk cId="392425512" sldId="256"/>
            <ac:spMk id="31" creationId="{F368156D-54D8-9FF3-0C8A-C1DCB6FB2025}"/>
          </ac:spMkLst>
        </pc:spChg>
        <pc:grpChg chg="add mod">
          <ac:chgData name="Fernando Kohan" userId="03268a711c52cbb6" providerId="LiveId" clId="{C1F6C3DB-D85D-44CE-974B-A729009C3FCA}" dt="2023-05-25T20:13:47.299" v="344" actId="1036"/>
          <ac:grpSpMkLst>
            <pc:docMk/>
            <pc:sldMk cId="392425512" sldId="256"/>
            <ac:grpSpMk id="2" creationId="{0182D6C0-4EA6-4DFD-9822-616F09B5EB54}"/>
          </ac:grpSpMkLst>
        </pc:grpChg>
        <pc:grpChg chg="add mod">
          <ac:chgData name="Fernando Kohan" userId="03268a711c52cbb6" providerId="LiveId" clId="{C1F6C3DB-D85D-44CE-974B-A729009C3FCA}" dt="2023-05-25T20:13:47.299" v="344" actId="1036"/>
          <ac:grpSpMkLst>
            <pc:docMk/>
            <pc:sldMk cId="392425512" sldId="256"/>
            <ac:grpSpMk id="3" creationId="{1139D5D1-C3FB-FF7E-8D12-A81656D6C014}"/>
          </ac:grpSpMkLst>
        </pc:grpChg>
        <pc:grpChg chg="add del mod">
          <ac:chgData name="Fernando Kohan" userId="03268a711c52cbb6" providerId="LiveId" clId="{C1F6C3DB-D85D-44CE-974B-A729009C3FCA}" dt="2023-05-25T20:13:53.416" v="345" actId="165"/>
          <ac:grpSpMkLst>
            <pc:docMk/>
            <pc:sldMk cId="392425512" sldId="256"/>
            <ac:grpSpMk id="4" creationId="{BC0DBC89-AC8A-5E8D-DA0B-C6261BBC6C05}"/>
          </ac:grpSpMkLst>
        </pc:grpChg>
        <pc:grpChg chg="add mod">
          <ac:chgData name="Fernando Kohan" userId="03268a711c52cbb6" providerId="LiveId" clId="{C1F6C3DB-D85D-44CE-974B-A729009C3FCA}" dt="2023-05-25T20:14:51.120" v="350" actId="1076"/>
          <ac:grpSpMkLst>
            <pc:docMk/>
            <pc:sldMk cId="392425512" sldId="256"/>
            <ac:grpSpMk id="14" creationId="{259026B3-D2EA-06DC-34FD-88E09BE588F5}"/>
          </ac:grpSpMkLst>
        </pc:grpChg>
        <pc:grpChg chg="add mod">
          <ac:chgData name="Fernando Kohan" userId="03268a711c52cbb6" providerId="LiveId" clId="{C1F6C3DB-D85D-44CE-974B-A729009C3FCA}" dt="2023-05-25T20:14:51.120" v="350" actId="1076"/>
          <ac:grpSpMkLst>
            <pc:docMk/>
            <pc:sldMk cId="392425512" sldId="256"/>
            <ac:grpSpMk id="19" creationId="{B01A5DBF-F761-FE58-1AEC-72A90EA55C42}"/>
          </ac:grpSpMkLst>
        </pc:grpChg>
        <pc:grpChg chg="add mod">
          <ac:chgData name="Fernando Kohan" userId="03268a711c52cbb6" providerId="LiveId" clId="{C1F6C3DB-D85D-44CE-974B-A729009C3FCA}" dt="2023-05-25T20:14:51.120" v="350" actId="1076"/>
          <ac:grpSpMkLst>
            <pc:docMk/>
            <pc:sldMk cId="392425512" sldId="256"/>
            <ac:grpSpMk id="20" creationId="{A42F99F4-9E9C-02F9-BDFA-5D5D1999922D}"/>
          </ac:grpSpMkLst>
        </pc:grpChg>
        <pc:grpChg chg="add del mod">
          <ac:chgData name="Fernando Kohan" userId="03268a711c52cbb6" providerId="LiveId" clId="{C1F6C3DB-D85D-44CE-974B-A729009C3FCA}" dt="2023-05-16T17:08:47.775" v="84" actId="165"/>
          <ac:grpSpMkLst>
            <pc:docMk/>
            <pc:sldMk cId="392425512" sldId="256"/>
            <ac:grpSpMk id="25" creationId="{2E217D36-246E-96DF-02E4-2633DAC03E81}"/>
          </ac:grpSpMkLst>
        </pc:grpChg>
        <pc:grpChg chg="add del mod">
          <ac:chgData name="Fernando Kohan" userId="03268a711c52cbb6" providerId="LiveId" clId="{C1F6C3DB-D85D-44CE-974B-A729009C3FCA}" dt="2023-05-09T21:01:58.749" v="52" actId="165"/>
          <ac:grpSpMkLst>
            <pc:docMk/>
            <pc:sldMk cId="392425512" sldId="256"/>
            <ac:grpSpMk id="26" creationId="{40D7C3CE-074E-C52A-C28B-24DC54FB568B}"/>
          </ac:grpSpMkLst>
        </pc:grpChg>
        <pc:grpChg chg="add mod">
          <ac:chgData name="Fernando Kohan" userId="03268a711c52cbb6" providerId="LiveId" clId="{C1F6C3DB-D85D-44CE-974B-A729009C3FCA}" dt="2023-05-09T21:08:35.627" v="58" actId="164"/>
          <ac:grpSpMkLst>
            <pc:docMk/>
            <pc:sldMk cId="392425512" sldId="256"/>
            <ac:grpSpMk id="27" creationId="{813A532F-4706-B46D-790F-A1FBE1D91E67}"/>
          </ac:grpSpMkLst>
        </pc:grpChg>
        <pc:grpChg chg="add mod topLvl">
          <ac:chgData name="Fernando Kohan" userId="03268a711c52cbb6" providerId="LiveId" clId="{C1F6C3DB-D85D-44CE-974B-A729009C3FCA}" dt="2023-05-25T20:13:53.416" v="345" actId="165"/>
          <ac:grpSpMkLst>
            <pc:docMk/>
            <pc:sldMk cId="392425512" sldId="256"/>
            <ac:grpSpMk id="28" creationId="{937C8060-E5C5-156C-F5E8-3284F0352729}"/>
          </ac:grpSpMkLst>
        </pc:grpChg>
        <pc:grpChg chg="add">
          <ac:chgData name="Fernando Kohan" userId="03268a711c52cbb6" providerId="LiveId" clId="{C1F6C3DB-D85D-44CE-974B-A729009C3FCA}" dt="2023-05-25T20:13:58.534" v="346" actId="164"/>
          <ac:grpSpMkLst>
            <pc:docMk/>
            <pc:sldMk cId="392425512" sldId="256"/>
            <ac:grpSpMk id="34" creationId="{DC331A96-570D-E496-59E2-7B19D0321A00}"/>
          </ac:grpSpMkLst>
        </pc:grpChg>
        <pc:grpChg chg="add mod">
          <ac:chgData name="Fernando Kohan" userId="03268a711c52cbb6" providerId="LiveId" clId="{C1F6C3DB-D85D-44CE-974B-A729009C3FCA}" dt="2023-05-25T23:24:39.992" v="367" actId="1076"/>
          <ac:grpSpMkLst>
            <pc:docMk/>
            <pc:sldMk cId="392425512" sldId="256"/>
            <ac:grpSpMk id="35" creationId="{E18EB25B-83C8-4E4B-E0AE-FE89D7EEEEAC}"/>
          </ac:grpSpMkLst>
        </pc:grpChg>
        <pc:picChg chg="mod topLvl">
          <ac:chgData name="Fernando Kohan" userId="03268a711c52cbb6" providerId="LiveId" clId="{C1F6C3DB-D85D-44CE-974B-A729009C3FCA}" dt="2023-05-25T20:13:47.299" v="344" actId="1036"/>
          <ac:picMkLst>
            <pc:docMk/>
            <pc:sldMk cId="392425512" sldId="256"/>
            <ac:picMk id="15" creationId="{CC186CBC-0B68-9733-C1E0-ADC81320E749}"/>
          </ac:picMkLst>
        </pc:picChg>
        <pc:picChg chg="mod topLvl">
          <ac:chgData name="Fernando Kohan" userId="03268a711c52cbb6" providerId="LiveId" clId="{C1F6C3DB-D85D-44CE-974B-A729009C3FCA}" dt="2023-05-25T20:13:47.299" v="344" actId="1036"/>
          <ac:picMkLst>
            <pc:docMk/>
            <pc:sldMk cId="392425512" sldId="256"/>
            <ac:picMk id="21" creationId="{93679587-1595-FD6F-1D2E-72149A1CB329}"/>
          </ac:picMkLst>
        </pc:picChg>
        <pc:picChg chg="mod">
          <ac:chgData name="Fernando Kohan" userId="03268a711c52cbb6" providerId="LiveId" clId="{C1F6C3DB-D85D-44CE-974B-A729009C3FCA}" dt="2023-05-09T21:00:13.347" v="47" actId="1076"/>
          <ac:picMkLst>
            <pc:docMk/>
            <pc:sldMk cId="392425512" sldId="256"/>
            <ac:picMk id="24" creationId="{A8D2245C-25CC-5E12-FF17-B79A46432F18}"/>
          </ac:picMkLst>
        </pc:picChg>
        <pc:picChg chg="mod topLvl">
          <ac:chgData name="Fernando Kohan" userId="03268a711c52cbb6" providerId="LiveId" clId="{C1F6C3DB-D85D-44CE-974B-A729009C3FCA}" dt="2023-05-25T20:13:47.299" v="344" actId="1036"/>
          <ac:picMkLst>
            <pc:docMk/>
            <pc:sldMk cId="392425512" sldId="256"/>
            <ac:picMk id="1026" creationId="{655EB8AB-D53F-3EF1-CF5C-95087C667517}"/>
          </ac:picMkLst>
        </pc:picChg>
        <pc:picChg chg="mod topLvl">
          <ac:chgData name="Fernando Kohan" userId="03268a711c52cbb6" providerId="LiveId" clId="{C1F6C3DB-D85D-44CE-974B-A729009C3FCA}" dt="2023-05-25T20:13:47.299" v="344" actId="1036"/>
          <ac:picMkLst>
            <pc:docMk/>
            <pc:sldMk cId="392425512" sldId="256"/>
            <ac:picMk id="1028" creationId="{8D33C670-03A3-8995-3CD8-8AC64E1F8CAA}"/>
          </ac:picMkLst>
        </pc:picChg>
        <pc:picChg chg="mod topLvl">
          <ac:chgData name="Fernando Kohan" userId="03268a711c52cbb6" providerId="LiveId" clId="{C1F6C3DB-D85D-44CE-974B-A729009C3FCA}" dt="2023-05-25T20:13:53.416" v="345" actId="165"/>
          <ac:picMkLst>
            <pc:docMk/>
            <pc:sldMk cId="392425512" sldId="256"/>
            <ac:picMk id="1030" creationId="{073F3C03-283A-67C8-90B8-F1453CE7308B}"/>
          </ac:picMkLst>
        </pc:picChg>
        <pc:picChg chg="mod topLvl">
          <ac:chgData name="Fernando Kohan" userId="03268a711c52cbb6" providerId="LiveId" clId="{C1F6C3DB-D85D-44CE-974B-A729009C3FCA}" dt="2023-05-25T20:13:47.299" v="344" actId="1036"/>
          <ac:picMkLst>
            <pc:docMk/>
            <pc:sldMk cId="392425512" sldId="256"/>
            <ac:picMk id="1032" creationId="{6EA4224B-E2EA-3877-6744-8A7E36977A1D}"/>
          </ac:picMkLst>
        </pc:picChg>
        <pc:cxnChg chg="add mod">
          <ac:chgData name="Fernando Kohan" userId="03268a711c52cbb6" providerId="LiveId" clId="{C1F6C3DB-D85D-44CE-974B-A729009C3FCA}" dt="2023-05-25T20:13:36.307" v="321" actId="1036"/>
          <ac:cxnSpMkLst>
            <pc:docMk/>
            <pc:sldMk cId="392425512" sldId="256"/>
            <ac:cxnSpMk id="33" creationId="{627B1E7A-F347-F12D-7FDB-A19E075661FD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9A960-AC21-9DCA-B644-5A6530007C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BAA685-B43B-C0EA-DA0E-962D6862B5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14B3E-0F2C-22EB-F4C4-ED3C6756C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36C46-6766-4EA1-A154-0142E1951963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3CDC60-A46D-D9B3-631F-118E21954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5539AC-C34E-C473-8522-3827C3CEE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0516-FAF3-4B65-8FFB-74F9EECA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33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9E9A0-B69F-3E99-1CBD-110C82769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5F69A3-411D-D470-48B0-477C9CBBA5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BF8ED-08F9-8F3C-4A19-833F8E76F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36C46-6766-4EA1-A154-0142E1951963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8239C-82D3-11D4-EFB1-E42E1D909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AE38E-BD79-EEF3-2135-EC4F7B8FA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0516-FAF3-4B65-8FFB-74F9EECA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017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C66C38-4D73-3C54-8165-39723CD1DC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81DD38-A67C-125D-DC92-C9B347FB9E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86C5E0-3C84-F3F1-D024-CD0606994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36C46-6766-4EA1-A154-0142E1951963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6258C-DE48-2149-8662-6A838EC2F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C2092A-1958-2E31-DA16-65EE88CAE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0516-FAF3-4B65-8FFB-74F9EECA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809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24C55-BBBA-2487-EB03-FEB57E7A1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D6697-D878-FDAA-B0C4-F4B0C1730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257D9C-8C28-B42B-CAD0-C03AC79FE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36C46-6766-4EA1-A154-0142E1951963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2CCC2-5F76-9668-1E9E-BA558EB15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47994-0016-69C1-B7F1-CB78C90A1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0516-FAF3-4B65-8FFB-74F9EECA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134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24E50-7A79-35B6-D0A8-06E9AEC71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2BE294-B518-CB41-AD5B-0CD8B2DD5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10082-4660-8893-049D-BAE4F5D33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36C46-6766-4EA1-A154-0142E1951963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5D6D08-CE7F-1A82-6F05-F010C6649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62F141-BA0D-0640-5576-73737A04C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0516-FAF3-4B65-8FFB-74F9EECA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99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7D437-DCC6-8C71-70A5-1C67B2274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3BB68-F62A-BA0A-BB4B-C74F6DCC19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AAD0D-1602-2B4D-FF96-F2CFC8F8E4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1368D5-FECB-1CB1-23A4-8CDB55D6E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36C46-6766-4EA1-A154-0142E1951963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3E6DF8-EB29-ED18-C37F-D1C95F88C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45FFA-2E1D-2F0D-7A92-F1199C431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0516-FAF3-4B65-8FFB-74F9EECA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65F63-222F-F324-F184-AA1EEBC72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CD6E44-566D-6AEB-68EE-68CF8A0526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58DDBB-4CC8-1F91-7E9D-2D4833DEBF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0923EB-9118-04CB-CAC7-4DDFB87265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5495C5-1084-F09D-C037-64E62758CA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533C2B-AD30-72FA-6127-3CD1C17B6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36C46-6766-4EA1-A154-0142E1951963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0FACEC-17D9-FB3C-C53F-90B9D2B44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8A2245-1A9D-96B7-A90F-9AA61DEC0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0516-FAF3-4B65-8FFB-74F9EECA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937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3494D-6178-D883-8E48-A14772562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0A3163-8A40-D6E8-41EC-1DD58D23D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36C46-6766-4EA1-A154-0142E1951963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001153-EAEC-6A6E-BC92-E85ABE076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58E3EA-A49C-6578-B9B9-A5290B648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0516-FAF3-4B65-8FFB-74F9EECA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82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9F5FDA-9E7F-224D-AFAB-18D2882D9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36C46-6766-4EA1-A154-0142E1951963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55D31B-8DCF-3536-C105-D9500E328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DA0CBE-50BB-0F41-DA46-54337A4D9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0516-FAF3-4B65-8FFB-74F9EECA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85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358D4-D803-ED2E-C33A-F9E4B061F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4E3FF-52E7-3831-29D5-BD91ADEBE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D01C28-99F6-C394-43AD-21F3C74039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5A9A07-4023-29A9-495A-3842C3061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36C46-6766-4EA1-A154-0142E1951963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CD444D-E89C-2981-3820-62FD4622E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20B266-8123-4D8F-2470-DCD9863F5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0516-FAF3-4B65-8FFB-74F9EECA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22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45835-1D47-8704-7BFD-EBA0F4C8F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A06404-B25E-BDB6-87DE-A7F55A2AB4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267485-FAC7-B02C-2FB6-1234CC8257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37C8E8-3611-1A83-0F87-DF1B55631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36C46-6766-4EA1-A154-0142E1951963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516354-C66B-FF68-E80F-03FE1BF01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A5674-F69B-3407-CDA4-23D6641C0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50516-FAF3-4B65-8FFB-74F9EECA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911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4010C1-1DE3-D3CA-DC4A-FA4916E96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5EB5CB-6CEC-5171-5754-54482DA6C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F3223-6657-07D2-E19A-B31AD5A8DE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36C46-6766-4EA1-A154-0142E1951963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436FF-8736-2D64-C057-F386A75184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663FD9-A1D3-E5C0-2B49-7D0265803B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50516-FAF3-4B65-8FFB-74F9EECAD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6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259026B3-D2EA-06DC-34FD-88E09BE588F5}"/>
              </a:ext>
            </a:extLst>
          </p:cNvPr>
          <p:cNvGrpSpPr/>
          <p:nvPr/>
        </p:nvGrpSpPr>
        <p:grpSpPr>
          <a:xfrm>
            <a:off x="3648148" y="-109670"/>
            <a:ext cx="1210414" cy="2215991"/>
            <a:chOff x="3772298" y="54511"/>
            <a:chExt cx="1210414" cy="2215991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C65176C-D788-3F0E-321D-4FFED0762115}"/>
                </a:ext>
              </a:extLst>
            </p:cNvPr>
            <p:cNvSpPr txBox="1"/>
            <p:nvPr/>
          </p:nvSpPr>
          <p:spPr>
            <a:xfrm>
              <a:off x="3772298" y="54511"/>
              <a:ext cx="1210414" cy="221599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3800" dirty="0">
                  <a:solidFill>
                    <a:schemeClr val="bg1">
                      <a:lumMod val="65000"/>
                    </a:schemeClr>
                  </a:solidFill>
                  <a:latin typeface="Segoe UI Black" panose="020B0A02040204020203" pitchFamily="34" charset="0"/>
                  <a:ea typeface="Segoe UI Black" panose="020B0A02040204020203" pitchFamily="34" charset="0"/>
                </a:rPr>
                <a:t>3</a:t>
              </a:r>
              <a:endParaRPr lang="en-US" sz="13800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30D5294-145F-917F-F0CE-54075FB439B0}"/>
                </a:ext>
              </a:extLst>
            </p:cNvPr>
            <p:cNvSpPr txBox="1"/>
            <p:nvPr/>
          </p:nvSpPr>
          <p:spPr>
            <a:xfrm>
              <a:off x="3835180" y="1717450"/>
              <a:ext cx="10550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Segoe UI" panose="020B0502040204020203" pitchFamily="34" charset="0"/>
                  <a:cs typeface="Segoe UI" panose="020B0502040204020203" pitchFamily="34" charset="0"/>
                </a:rPr>
                <a:t>copies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01A5DBF-F761-FE58-1AEC-72A90EA55C42}"/>
              </a:ext>
            </a:extLst>
          </p:cNvPr>
          <p:cNvGrpSpPr/>
          <p:nvPr/>
        </p:nvGrpSpPr>
        <p:grpSpPr>
          <a:xfrm>
            <a:off x="4694044" y="-109670"/>
            <a:ext cx="2021237" cy="2215991"/>
            <a:chOff x="4818194" y="91348"/>
            <a:chExt cx="2021237" cy="2215991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39BD8F1-296E-348A-03B4-F024353BAA8E}"/>
                </a:ext>
              </a:extLst>
            </p:cNvPr>
            <p:cNvSpPr txBox="1"/>
            <p:nvPr/>
          </p:nvSpPr>
          <p:spPr>
            <a:xfrm>
              <a:off x="4818194" y="91348"/>
              <a:ext cx="2021237" cy="221599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3800" dirty="0">
                  <a:solidFill>
                    <a:schemeClr val="bg1">
                      <a:lumMod val="65000"/>
                    </a:schemeClr>
                  </a:solidFill>
                  <a:latin typeface="Segoe UI Black" panose="020B0A02040204020203" pitchFamily="34" charset="0"/>
                  <a:ea typeface="Segoe UI Black" panose="020B0A02040204020203" pitchFamily="34" charset="0"/>
                </a:rPr>
                <a:t>-2</a:t>
              </a:r>
              <a:endParaRPr lang="en-US" sz="13800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23C6CEB-FB0D-811E-5BA4-775F51AB5CD8}"/>
                </a:ext>
              </a:extLst>
            </p:cNvPr>
            <p:cNvSpPr txBox="1"/>
            <p:nvPr/>
          </p:nvSpPr>
          <p:spPr>
            <a:xfrm>
              <a:off x="5605365" y="1754287"/>
              <a:ext cx="10230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400">
                  <a:latin typeface="Segoe UI" panose="020B0502040204020203" pitchFamily="34" charset="0"/>
                  <a:cs typeface="Segoe UI" panose="020B0502040204020203" pitchFamily="34" charset="0"/>
                </a:defRPr>
              </a:lvl1pPr>
            </a:lstStyle>
            <a:p>
              <a:pPr algn="ctr"/>
              <a:r>
                <a:rPr lang="en-US" dirty="0"/>
                <a:t>media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42F99F4-9E9C-02F9-BDFA-5D5D1999922D}"/>
              </a:ext>
            </a:extLst>
          </p:cNvPr>
          <p:cNvGrpSpPr/>
          <p:nvPr/>
        </p:nvGrpSpPr>
        <p:grpSpPr>
          <a:xfrm>
            <a:off x="6464229" y="-109670"/>
            <a:ext cx="2021237" cy="2215991"/>
            <a:chOff x="6588379" y="68846"/>
            <a:chExt cx="2021237" cy="2215991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7A1C87A-89F7-D472-4B09-E60BF3130A82}"/>
                </a:ext>
              </a:extLst>
            </p:cNvPr>
            <p:cNvSpPr txBox="1"/>
            <p:nvPr/>
          </p:nvSpPr>
          <p:spPr>
            <a:xfrm>
              <a:off x="6588379" y="68846"/>
              <a:ext cx="2021237" cy="221599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3800" dirty="0">
                  <a:solidFill>
                    <a:schemeClr val="bg1">
                      <a:lumMod val="65000"/>
                    </a:schemeClr>
                  </a:solidFill>
                  <a:latin typeface="Segoe UI Black" panose="020B0A02040204020203" pitchFamily="34" charset="0"/>
                  <a:ea typeface="Segoe UI Black" panose="020B0A02040204020203" pitchFamily="34" charset="0"/>
                </a:rPr>
                <a:t>-1</a:t>
              </a:r>
              <a:endParaRPr lang="en-US" sz="13800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6AB406D-2C22-55FD-8FF5-FAAFA98335B6}"/>
                </a:ext>
              </a:extLst>
            </p:cNvPr>
            <p:cNvSpPr txBox="1"/>
            <p:nvPr/>
          </p:nvSpPr>
          <p:spPr>
            <a:xfrm>
              <a:off x="7399871" y="1731785"/>
              <a:ext cx="10198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2400">
                  <a:latin typeface="Segoe UI" panose="020B0502040204020203" pitchFamily="34" charset="0"/>
                  <a:cs typeface="Segoe UI" panose="020B0502040204020203" pitchFamily="34" charset="0"/>
                </a:defRPr>
              </a:lvl1pPr>
            </a:lstStyle>
            <a:p>
              <a:r>
                <a:rPr lang="en-US" dirty="0"/>
                <a:t>offsite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0182D6C0-4EA6-4DFD-9822-616F09B5EB54}"/>
              </a:ext>
            </a:extLst>
          </p:cNvPr>
          <p:cNvGrpSpPr/>
          <p:nvPr/>
        </p:nvGrpSpPr>
        <p:grpSpPr>
          <a:xfrm>
            <a:off x="1464425" y="2724410"/>
            <a:ext cx="1892805" cy="2493921"/>
            <a:chOff x="1464425" y="3018771"/>
            <a:chExt cx="1892805" cy="2493921"/>
          </a:xfrm>
        </p:grpSpPr>
        <p:pic>
          <p:nvPicPr>
            <p:cNvPr id="15" name="Picture 2">
              <a:extLst>
                <a:ext uri="{FF2B5EF4-FFF2-40B4-BE49-F238E27FC236}">
                  <a16:creationId xmlns:a16="http://schemas.microsoft.com/office/drawing/2014/main" id="{CC186CBC-0B68-9733-C1E0-ADC81320E74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432" t="13964" r="26018" b="14113"/>
            <a:stretch/>
          </p:blipFill>
          <p:spPr bwMode="auto">
            <a:xfrm>
              <a:off x="2093859" y="3018771"/>
              <a:ext cx="1258867" cy="1709803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655EB8AB-D53F-3EF1-CF5C-95087C66751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432" t="13964" r="26018" b="14113"/>
            <a:stretch/>
          </p:blipFill>
          <p:spPr bwMode="auto">
            <a:xfrm>
              <a:off x="1464425" y="3156558"/>
              <a:ext cx="1258867" cy="1709803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E3325DF-3491-03EF-647C-C0CCC2735051}"/>
                </a:ext>
              </a:extLst>
            </p:cNvPr>
            <p:cNvSpPr txBox="1"/>
            <p:nvPr/>
          </p:nvSpPr>
          <p:spPr>
            <a:xfrm>
              <a:off x="1512878" y="4866361"/>
              <a:ext cx="184435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RAID 1</a:t>
              </a:r>
              <a:r>
                <a:rPr lang="en-US" dirty="0"/>
                <a:t> or RAID 5</a:t>
              </a:r>
            </a:p>
            <a:p>
              <a:pPr algn="ctr"/>
              <a:r>
                <a:rPr lang="en-US" i="1" dirty="0"/>
                <a:t>Disaster Recovery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1139D5D1-C3FB-FF7E-8D12-A81656D6C014}"/>
              </a:ext>
            </a:extLst>
          </p:cNvPr>
          <p:cNvGrpSpPr/>
          <p:nvPr/>
        </p:nvGrpSpPr>
        <p:grpSpPr>
          <a:xfrm>
            <a:off x="4877500" y="3096322"/>
            <a:ext cx="2130702" cy="2122008"/>
            <a:chOff x="4877500" y="3390683"/>
            <a:chExt cx="2130702" cy="2122008"/>
          </a:xfrm>
        </p:grpSpPr>
        <p:pic>
          <p:nvPicPr>
            <p:cNvPr id="1028" name="Picture 4" descr="Signs of External Hard Drive Failure and Causes">
              <a:extLst>
                <a:ext uri="{FF2B5EF4-FFF2-40B4-BE49-F238E27FC236}">
                  <a16:creationId xmlns:a16="http://schemas.microsoft.com/office/drawing/2014/main" id="{8D33C670-03A3-8995-3CD8-8AC64E1F8C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>
                          <a14:foregroundMark x1="34300" y1="54255" x2="35300" y2="53343"/>
                          <a14:foregroundMark x1="60500" y1="25380" x2="59900" y2="24468"/>
                          <a14:foregroundMark x1="60700" y1="24468" x2="60700" y2="24468"/>
                          <a14:foregroundMark x1="68100" y1="18845" x2="68100" y2="18845"/>
                          <a14:foregroundMark x1="63034" y1="23606" x2="60500" y2="25988"/>
                          <a14:foregroundMark x1="68100" y1="18845" x2="66370" y2="20471"/>
                          <a14:foregroundMark x1="65800" y1="19757" x2="60500" y2="25684"/>
                          <a14:foregroundMark x1="69800" y1="84043" x2="68900" y2="82371"/>
                          <a14:foregroundMark x1="68300" y1="84347" x2="69400" y2="86170"/>
                          <a14:foregroundMark x1="68500" y1="86778" x2="68500" y2="86778"/>
                          <a14:foregroundMark x1="67300" y1="86170" x2="67300" y2="86170"/>
                          <a14:foregroundMark x1="67100" y1="86170" x2="67100" y2="86170"/>
                          <a14:foregroundMark x1="67700" y1="86170" x2="67700" y2="86170"/>
                          <a14:foregroundMark x1="68700" y1="86474" x2="68700" y2="86474"/>
                          <a14:foregroundMark x1="69100" y1="87082" x2="69100" y2="87082"/>
                          <a14:foregroundMark x1="70200" y1="85866" x2="71200" y2="84650"/>
                          <a14:foregroundMark x1="67900" y1="85258" x2="70400" y2="8495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7500" y="3390683"/>
              <a:ext cx="2130702" cy="1402002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F351977-A54F-37F0-9F31-64C007CA594A}"/>
                </a:ext>
              </a:extLst>
            </p:cNvPr>
            <p:cNvSpPr txBox="1"/>
            <p:nvPr/>
          </p:nvSpPr>
          <p:spPr>
            <a:xfrm>
              <a:off x="5069759" y="4866360"/>
              <a:ext cx="17461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External Storage</a:t>
              </a:r>
              <a:endParaRPr lang="en-US" dirty="0"/>
            </a:p>
            <a:p>
              <a:pPr algn="ctr"/>
              <a:r>
                <a:rPr lang="en-US" i="1" dirty="0"/>
                <a:t>Backup/DR</a:t>
              </a:r>
            </a:p>
          </p:txBody>
        </p:sp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A8D2245C-25CC-5E12-FF17-B79A46432F1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4037" y="5836085"/>
            <a:ext cx="919358" cy="919358"/>
          </a:xfrm>
          <a:prstGeom prst="rect">
            <a:avLst/>
          </a:prstGeom>
        </p:spPr>
      </p:pic>
      <p:grpSp>
        <p:nvGrpSpPr>
          <p:cNvPr id="34" name="Group 33">
            <a:extLst>
              <a:ext uri="{FF2B5EF4-FFF2-40B4-BE49-F238E27FC236}">
                <a16:creationId xmlns:a16="http://schemas.microsoft.com/office/drawing/2014/main" id="{DC331A96-570D-E496-59E2-7B19D0321A00}"/>
              </a:ext>
            </a:extLst>
          </p:cNvPr>
          <p:cNvGrpSpPr/>
          <p:nvPr/>
        </p:nvGrpSpPr>
        <p:grpSpPr>
          <a:xfrm>
            <a:off x="8080472" y="3225823"/>
            <a:ext cx="4242763" cy="1992507"/>
            <a:chOff x="8080472" y="3225823"/>
            <a:chExt cx="4242763" cy="1992507"/>
          </a:xfrm>
        </p:grpSpPr>
        <p:pic>
          <p:nvPicPr>
            <p:cNvPr id="1030" name="Picture 6" descr="AWS Cloud Services in Finland - FiareConsulting.com">
              <a:extLst>
                <a:ext uri="{FF2B5EF4-FFF2-40B4-BE49-F238E27FC236}">
                  <a16:creationId xmlns:a16="http://schemas.microsoft.com/office/drawing/2014/main" id="{073F3C03-283A-67C8-90B8-F1453CE730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0339" y="3225823"/>
              <a:ext cx="1371600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BBD5F8D-904F-19FB-A353-943CFCF36CBD}"/>
                </a:ext>
              </a:extLst>
            </p:cNvPr>
            <p:cNvSpPr txBox="1"/>
            <p:nvPr/>
          </p:nvSpPr>
          <p:spPr>
            <a:xfrm>
              <a:off x="8080472" y="4571999"/>
              <a:ext cx="183133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/>
                <a:t>Cloud Storage</a:t>
              </a:r>
              <a:endParaRPr lang="en-US" dirty="0"/>
            </a:p>
            <a:p>
              <a:pPr algn="ctr"/>
              <a:r>
                <a:rPr lang="en-US" i="1" dirty="0"/>
                <a:t>Disaster Recovery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7E37B50-ECD3-D421-D081-7A4D0D21FAD9}"/>
                </a:ext>
              </a:extLst>
            </p:cNvPr>
            <p:cNvSpPr txBox="1"/>
            <p:nvPr/>
          </p:nvSpPr>
          <p:spPr>
            <a:xfrm>
              <a:off x="9774762" y="4548986"/>
              <a:ext cx="2548473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/>
                <a:t>Cloud Storage</a:t>
              </a:r>
            </a:p>
            <a:p>
              <a:pPr algn="ctr"/>
              <a:r>
                <a:rPr lang="en-US" i="1" dirty="0"/>
                <a:t>Backup/DR</a:t>
              </a: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937C8060-E5C5-156C-F5E8-3284F0352729}"/>
                </a:ext>
              </a:extLst>
            </p:cNvPr>
            <p:cNvGrpSpPr/>
            <p:nvPr/>
          </p:nvGrpSpPr>
          <p:grpSpPr>
            <a:xfrm>
              <a:off x="10323027" y="3349649"/>
              <a:ext cx="1411773" cy="1168777"/>
              <a:chOff x="10780227" y="2359629"/>
              <a:chExt cx="1411773" cy="1168777"/>
            </a:xfrm>
          </p:grpSpPr>
          <p:pic>
            <p:nvPicPr>
              <p:cNvPr id="21" name="Picture 20">
                <a:extLst>
                  <a:ext uri="{FF2B5EF4-FFF2-40B4-BE49-F238E27FC236}">
                    <a16:creationId xmlns:a16="http://schemas.microsoft.com/office/drawing/2014/main" id="{93679587-1595-FD6F-1D2E-72149A1CB32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0820400" y="2509136"/>
                <a:ext cx="1371600" cy="1019270"/>
              </a:xfrm>
              <a:prstGeom prst="rect">
                <a:avLst/>
              </a:prstGeom>
            </p:spPr>
          </p:pic>
          <p:pic>
            <p:nvPicPr>
              <p:cNvPr id="1032" name="Picture 8" descr="Adobe Lightroom Color Icon - Adobe CS5 Icon Set - SoftIcons.com">
                <a:extLst>
                  <a:ext uri="{FF2B5EF4-FFF2-40B4-BE49-F238E27FC236}">
                    <a16:creationId xmlns:a16="http://schemas.microsoft.com/office/drawing/2014/main" id="{6EA4224B-E2EA-3877-6744-8A7E36977A1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780227" y="2359629"/>
                <a:ext cx="628389" cy="62838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31" name="Cross 30">
              <a:extLst>
                <a:ext uri="{FF2B5EF4-FFF2-40B4-BE49-F238E27FC236}">
                  <a16:creationId xmlns:a16="http://schemas.microsoft.com/office/drawing/2014/main" id="{F368156D-54D8-9FF3-0C8A-C1DCB6FB2025}"/>
                </a:ext>
              </a:extLst>
            </p:cNvPr>
            <p:cNvSpPr/>
            <p:nvPr/>
          </p:nvSpPr>
          <p:spPr>
            <a:xfrm>
              <a:off x="9820856" y="3893123"/>
              <a:ext cx="363254" cy="369517"/>
            </a:xfrm>
            <a:prstGeom prst="plus">
              <a:avLst>
                <a:gd name="adj" fmla="val 35345"/>
              </a:avLst>
            </a:prstGeom>
            <a:solidFill>
              <a:srgbClr val="A6A6A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18EB25B-83C8-4E4B-E0AE-FE89D7EEEEAC}"/>
              </a:ext>
            </a:extLst>
          </p:cNvPr>
          <p:cNvGrpSpPr/>
          <p:nvPr/>
        </p:nvGrpSpPr>
        <p:grpSpPr>
          <a:xfrm>
            <a:off x="2649051" y="5895654"/>
            <a:ext cx="6893898" cy="800220"/>
            <a:chOff x="2537650" y="5895653"/>
            <a:chExt cx="6893898" cy="800220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3C15FF1-A5CF-3553-9BFA-F729A5D24C09}"/>
                </a:ext>
              </a:extLst>
            </p:cNvPr>
            <p:cNvSpPr txBox="1"/>
            <p:nvPr/>
          </p:nvSpPr>
          <p:spPr>
            <a:xfrm>
              <a:off x="6026347" y="5895653"/>
              <a:ext cx="3405201" cy="8002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800" b="1" dirty="0">
                  <a:solidFill>
                    <a:srgbClr val="A6A6A6"/>
                  </a:solidFill>
                </a:rPr>
                <a:t>Backup</a:t>
              </a:r>
              <a:br>
                <a:rPr lang="en-US" sz="2800" b="1" dirty="0">
                  <a:solidFill>
                    <a:srgbClr val="A6A6A6"/>
                  </a:solidFill>
                </a:rPr>
              </a:br>
              <a:r>
                <a:rPr lang="en-US" dirty="0"/>
                <a:t>is a point in time snapshot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2F2F9ED-D0DD-238C-0E42-260C132BE529}"/>
                </a:ext>
              </a:extLst>
            </p:cNvPr>
            <p:cNvSpPr txBox="1"/>
            <p:nvPr/>
          </p:nvSpPr>
          <p:spPr>
            <a:xfrm>
              <a:off x="2537650" y="5895654"/>
              <a:ext cx="3405201" cy="8002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sz="2800" b="1" dirty="0">
                  <a:solidFill>
                    <a:srgbClr val="A6A6A6"/>
                  </a:solidFill>
                </a:rPr>
                <a:t>Disaster Recovery</a:t>
              </a:r>
              <a:br>
                <a:rPr lang="en-US" sz="2800" b="1" dirty="0">
                  <a:solidFill>
                    <a:srgbClr val="A6A6A6"/>
                  </a:solidFill>
                </a:rPr>
              </a:br>
              <a:r>
                <a:rPr lang="en-US" dirty="0"/>
                <a:t>is a working copy in case of failure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627B1E7A-F347-F12D-7FDB-A19E075661FD}"/>
                </a:ext>
              </a:extLst>
            </p:cNvPr>
            <p:cNvCxnSpPr/>
            <p:nvPr/>
          </p:nvCxnSpPr>
          <p:spPr>
            <a:xfrm>
              <a:off x="5992734" y="6001400"/>
              <a:ext cx="0" cy="626302"/>
            </a:xfrm>
            <a:prstGeom prst="line">
              <a:avLst/>
            </a:prstGeom>
            <a:ln w="28575">
              <a:solidFill>
                <a:srgbClr val="A6A6A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2425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1767</TotalTime>
  <Words>48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Segoe UI Black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Dallas Camera Club -Image Storage and Backup</dc:title>
  <dc:creator>fkohan@otherdayslight.com</dc:creator>
  <cp:lastModifiedBy>Fernando Kohan</cp:lastModifiedBy>
  <cp:revision>1</cp:revision>
  <dcterms:created xsi:type="dcterms:W3CDTF">2023-05-08T20:01:27Z</dcterms:created>
  <dcterms:modified xsi:type="dcterms:W3CDTF">2023-05-25T23:24:50Z</dcterms:modified>
</cp:coreProperties>
</file>